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7" r:id="rId2"/>
    <p:sldId id="348" r:id="rId3"/>
    <p:sldId id="356" r:id="rId4"/>
    <p:sldId id="341" r:id="rId5"/>
    <p:sldId id="343" r:id="rId6"/>
    <p:sldId id="328" r:id="rId7"/>
    <p:sldId id="305" r:id="rId8"/>
    <p:sldId id="335" r:id="rId9"/>
    <p:sldId id="334" r:id="rId10"/>
    <p:sldId id="350" r:id="rId11"/>
    <p:sldId id="333" r:id="rId12"/>
    <p:sldId id="339" r:id="rId13"/>
    <p:sldId id="340" r:id="rId14"/>
    <p:sldId id="338" r:id="rId15"/>
    <p:sldId id="352" r:id="rId16"/>
    <p:sldId id="353" r:id="rId17"/>
    <p:sldId id="327" r:id="rId18"/>
    <p:sldId id="346" r:id="rId19"/>
    <p:sldId id="355" r:id="rId20"/>
    <p:sldId id="35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3"/>
    <p:restoredTop sz="94599"/>
  </p:normalViewPr>
  <p:slideViewPr>
    <p:cSldViewPr snapToGrid="0" snapToObjects="1">
      <p:cViewPr>
        <p:scale>
          <a:sx n="115" d="100"/>
          <a:sy n="115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7FA61-C158-9A4A-83C3-6D2342A7D9CF}" type="doc">
      <dgm:prSet loTypeId="urn:microsoft.com/office/officeart/2005/8/layout/arrow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0D4ED8-AFB4-0242-900D-21DD5CFE0BF7}">
      <dgm:prSet phldrT="[Text]"/>
      <dgm:spPr/>
      <dgm:t>
        <a:bodyPr/>
        <a:lstStyle/>
        <a:p>
          <a:r>
            <a:rPr lang="en-US" dirty="0" smtClean="0"/>
            <a:t>careful attention to detail</a:t>
          </a:r>
          <a:endParaRPr lang="en-US" dirty="0"/>
        </a:p>
      </dgm:t>
    </dgm:pt>
    <dgm:pt modelId="{61E3771B-B2F4-9A43-9AD0-EA295F5A3E10}" type="parTrans" cxnId="{4517C4AB-6E3C-2B40-BC2F-E5DF80DA3606}">
      <dgm:prSet/>
      <dgm:spPr/>
      <dgm:t>
        <a:bodyPr/>
        <a:lstStyle/>
        <a:p>
          <a:endParaRPr lang="en-US"/>
        </a:p>
      </dgm:t>
    </dgm:pt>
    <dgm:pt modelId="{A9B6FC1C-A5F9-424A-96CC-D9D07F943962}" type="sibTrans" cxnId="{4517C4AB-6E3C-2B40-BC2F-E5DF80DA3606}">
      <dgm:prSet/>
      <dgm:spPr/>
      <dgm:t>
        <a:bodyPr/>
        <a:lstStyle/>
        <a:p>
          <a:endParaRPr lang="en-US"/>
        </a:p>
      </dgm:t>
    </dgm:pt>
    <dgm:pt modelId="{244C580D-C2DD-8247-94B4-4D3ACB5EC6C4}">
      <dgm:prSet phldrT="[Text]"/>
      <dgm:spPr/>
      <dgm:t>
        <a:bodyPr/>
        <a:lstStyle/>
        <a:p>
          <a:r>
            <a:rPr lang="en-US" dirty="0" smtClean="0"/>
            <a:t>hard to please</a:t>
          </a:r>
          <a:endParaRPr lang="en-US" dirty="0"/>
        </a:p>
      </dgm:t>
    </dgm:pt>
    <dgm:pt modelId="{5F105544-296A-864E-A5DF-5DF946C882DC}" type="parTrans" cxnId="{BD1A6FD3-6152-B64F-9733-EDC15AFC17A1}">
      <dgm:prSet/>
      <dgm:spPr/>
      <dgm:t>
        <a:bodyPr/>
        <a:lstStyle/>
        <a:p>
          <a:endParaRPr lang="en-US"/>
        </a:p>
      </dgm:t>
    </dgm:pt>
    <dgm:pt modelId="{D9513BE7-7AC0-E441-95EA-47F44AA710B2}" type="sibTrans" cxnId="{BD1A6FD3-6152-B64F-9733-EDC15AFC17A1}">
      <dgm:prSet/>
      <dgm:spPr/>
      <dgm:t>
        <a:bodyPr/>
        <a:lstStyle/>
        <a:p>
          <a:endParaRPr lang="en-US"/>
        </a:p>
      </dgm:t>
    </dgm:pt>
    <dgm:pt modelId="{3500C40B-A104-0145-945B-275423D3C1BE}" type="pres">
      <dgm:prSet presAssocID="{4897FA61-C158-9A4A-83C3-6D2342A7D9C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6D251E-FBE9-AF40-B9F3-E13B6800FD98}" type="pres">
      <dgm:prSet presAssocID="{CE0D4ED8-AFB4-0242-900D-21DD5CFE0BF7}" presName="arrow" presStyleLbl="node1" presStyleIdx="0" presStyleCnt="2" custScaleX="100114" custScaleY="52540" custRadScaleRad="131950" custRadScaleInc="-1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B0579-0989-3C45-879D-C594845D8166}" type="pres">
      <dgm:prSet presAssocID="{244C580D-C2DD-8247-94B4-4D3ACB5EC6C4}" presName="arrow" presStyleLbl="node1" presStyleIdx="1" presStyleCnt="2" custScaleX="92061" custScaleY="49120" custRadScaleRad="129080" custRadScaleInc="1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1A6FD3-6152-B64F-9733-EDC15AFC17A1}" srcId="{4897FA61-C158-9A4A-83C3-6D2342A7D9CF}" destId="{244C580D-C2DD-8247-94B4-4D3ACB5EC6C4}" srcOrd="1" destOrd="0" parTransId="{5F105544-296A-864E-A5DF-5DF946C882DC}" sibTransId="{D9513BE7-7AC0-E441-95EA-47F44AA710B2}"/>
    <dgm:cxn modelId="{62EC424E-91D5-1745-8933-0A8DC50BCB2E}" type="presOf" srcId="{CE0D4ED8-AFB4-0242-900D-21DD5CFE0BF7}" destId="{C36D251E-FBE9-AF40-B9F3-E13B6800FD98}" srcOrd="0" destOrd="0" presId="urn:microsoft.com/office/officeart/2005/8/layout/arrow1"/>
    <dgm:cxn modelId="{76E0BDF1-C8FA-5643-BF63-9CE6F8CF9135}" type="presOf" srcId="{4897FA61-C158-9A4A-83C3-6D2342A7D9CF}" destId="{3500C40B-A104-0145-945B-275423D3C1BE}" srcOrd="0" destOrd="0" presId="urn:microsoft.com/office/officeart/2005/8/layout/arrow1"/>
    <dgm:cxn modelId="{9DDB420D-117D-4741-B25F-F37B67D24325}" type="presOf" srcId="{244C580D-C2DD-8247-94B4-4D3ACB5EC6C4}" destId="{7F4B0579-0989-3C45-879D-C594845D8166}" srcOrd="0" destOrd="0" presId="urn:microsoft.com/office/officeart/2005/8/layout/arrow1"/>
    <dgm:cxn modelId="{4517C4AB-6E3C-2B40-BC2F-E5DF80DA3606}" srcId="{4897FA61-C158-9A4A-83C3-6D2342A7D9CF}" destId="{CE0D4ED8-AFB4-0242-900D-21DD5CFE0BF7}" srcOrd="0" destOrd="0" parTransId="{61E3771B-B2F4-9A43-9AD0-EA295F5A3E10}" sibTransId="{A9B6FC1C-A5F9-424A-96CC-D9D07F943962}"/>
    <dgm:cxn modelId="{75725621-3B3E-D943-9B23-2B07072C6691}" type="presParOf" srcId="{3500C40B-A104-0145-945B-275423D3C1BE}" destId="{C36D251E-FBE9-AF40-B9F3-E13B6800FD98}" srcOrd="0" destOrd="0" presId="urn:microsoft.com/office/officeart/2005/8/layout/arrow1"/>
    <dgm:cxn modelId="{1C79A8DD-BE86-8045-91B1-7E9B6A58623D}" type="presParOf" srcId="{3500C40B-A104-0145-945B-275423D3C1BE}" destId="{7F4B0579-0989-3C45-879D-C594845D8166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043839-EA07-4446-B7B9-59520D25790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D9AD9-5523-E244-86A9-E82475D8126D}">
      <dgm:prSet phldrT="[Text]"/>
      <dgm:spPr/>
      <dgm:t>
        <a:bodyPr/>
        <a:lstStyle/>
        <a:p>
          <a:r>
            <a:rPr lang="en-US" altLang="zh-CN" dirty="0" smtClean="0"/>
            <a:t>dubious</a:t>
          </a:r>
          <a:endParaRPr lang="en-US" dirty="0"/>
        </a:p>
      </dgm:t>
    </dgm:pt>
    <dgm:pt modelId="{A2D3C423-3D8D-864F-A706-EC4D313E2F6A}" type="parTrans" cxnId="{E719410B-95BD-C748-BD16-9F196D9AA0C6}">
      <dgm:prSet/>
      <dgm:spPr/>
      <dgm:t>
        <a:bodyPr/>
        <a:lstStyle/>
        <a:p>
          <a:endParaRPr lang="en-US"/>
        </a:p>
      </dgm:t>
    </dgm:pt>
    <dgm:pt modelId="{0BA39C5C-2444-CB47-964F-BBC65BE7A5CD}" type="sibTrans" cxnId="{E719410B-95BD-C748-BD16-9F196D9AA0C6}">
      <dgm:prSet/>
      <dgm:spPr/>
      <dgm:t>
        <a:bodyPr/>
        <a:lstStyle/>
        <a:p>
          <a:endParaRPr lang="en-US"/>
        </a:p>
      </dgm:t>
    </dgm:pt>
    <dgm:pt modelId="{5CB2FC04-3FB9-D74C-8834-BE53285CDFBA}">
      <dgm:prSet phldrT="[Text]"/>
      <dgm:spPr/>
      <dgm:t>
        <a:bodyPr/>
        <a:lstStyle/>
        <a:p>
          <a:r>
            <a:rPr lang="en-US" altLang="zh-CN" dirty="0" smtClean="0"/>
            <a:t>cynical</a:t>
          </a:r>
          <a:endParaRPr lang="en-US" dirty="0"/>
        </a:p>
      </dgm:t>
    </dgm:pt>
    <dgm:pt modelId="{5A9FBFB3-136F-9642-B43E-1E18C80D7758}" type="parTrans" cxnId="{C73D1898-A879-EF46-A688-EC50E8BCD040}">
      <dgm:prSet/>
      <dgm:spPr/>
      <dgm:t>
        <a:bodyPr/>
        <a:lstStyle/>
        <a:p>
          <a:endParaRPr lang="en-US"/>
        </a:p>
      </dgm:t>
    </dgm:pt>
    <dgm:pt modelId="{3B41D452-739F-1E4C-9C8A-B63F2AEE7D9B}" type="sibTrans" cxnId="{C73D1898-A879-EF46-A688-EC50E8BCD040}">
      <dgm:prSet/>
      <dgm:spPr/>
      <dgm:t>
        <a:bodyPr/>
        <a:lstStyle/>
        <a:p>
          <a:endParaRPr lang="en-US"/>
        </a:p>
      </dgm:t>
    </dgm:pt>
    <dgm:pt modelId="{11920DA6-D809-A741-8C75-5C0F73344ABC}">
      <dgm:prSet phldrT="[Text]"/>
      <dgm:spPr/>
      <dgm:t>
        <a:bodyPr/>
        <a:lstStyle/>
        <a:p>
          <a:r>
            <a:rPr lang="en-US" altLang="zh-CN" dirty="0" smtClean="0"/>
            <a:t>blatant</a:t>
          </a:r>
          <a:endParaRPr lang="en-US" dirty="0"/>
        </a:p>
      </dgm:t>
    </dgm:pt>
    <dgm:pt modelId="{E91EA638-4C2A-7A40-8171-CD5BF0C315D2}" type="parTrans" cxnId="{46F1DCB0-7438-A746-BA93-2489F1E5EF91}">
      <dgm:prSet/>
      <dgm:spPr/>
      <dgm:t>
        <a:bodyPr/>
        <a:lstStyle/>
        <a:p>
          <a:endParaRPr lang="en-US"/>
        </a:p>
      </dgm:t>
    </dgm:pt>
    <dgm:pt modelId="{0BDC3566-4376-7C47-9468-13BA0FDC9767}" type="sibTrans" cxnId="{46F1DCB0-7438-A746-BA93-2489F1E5EF91}">
      <dgm:prSet/>
      <dgm:spPr/>
      <dgm:t>
        <a:bodyPr/>
        <a:lstStyle/>
        <a:p>
          <a:endParaRPr lang="en-US"/>
        </a:p>
      </dgm:t>
    </dgm:pt>
    <dgm:pt modelId="{C6D5C4AB-975F-1941-AE4C-FE2A27F2AC7E}">
      <dgm:prSet phldrT="[Text]"/>
      <dgm:spPr/>
      <dgm:t>
        <a:bodyPr/>
        <a:lstStyle/>
        <a:p>
          <a:r>
            <a:rPr lang="en-US" altLang="zh-CN" dirty="0" smtClean="0"/>
            <a:t>tranquil</a:t>
          </a:r>
          <a:endParaRPr lang="en-US" dirty="0"/>
        </a:p>
      </dgm:t>
    </dgm:pt>
    <dgm:pt modelId="{B5C51603-3F2D-974C-A68B-A9FE7B4E8C43}" type="parTrans" cxnId="{7F159728-7DCC-E044-ABF4-E428E40A3B20}">
      <dgm:prSet/>
      <dgm:spPr/>
      <dgm:t>
        <a:bodyPr/>
        <a:lstStyle/>
        <a:p>
          <a:endParaRPr lang="en-US"/>
        </a:p>
      </dgm:t>
    </dgm:pt>
    <dgm:pt modelId="{56D72536-5B88-774D-9D9E-40537FAC10E5}" type="sibTrans" cxnId="{7F159728-7DCC-E044-ABF4-E428E40A3B20}">
      <dgm:prSet/>
      <dgm:spPr/>
      <dgm:t>
        <a:bodyPr/>
        <a:lstStyle/>
        <a:p>
          <a:endParaRPr lang="en-US"/>
        </a:p>
      </dgm:t>
    </dgm:pt>
    <dgm:pt modelId="{CC13538D-F045-5143-9BFD-26BEF1ED3879}">
      <dgm:prSet phldrT="[Text]"/>
      <dgm:spPr/>
      <dgm:t>
        <a:bodyPr/>
        <a:lstStyle/>
        <a:p>
          <a:r>
            <a:rPr lang="en-US" altLang="zh-CN" dirty="0" smtClean="0"/>
            <a:t>clamor</a:t>
          </a:r>
          <a:endParaRPr lang="en-US" dirty="0"/>
        </a:p>
      </dgm:t>
    </dgm:pt>
    <dgm:pt modelId="{8EA7B045-5C67-7E4D-A9DD-E2D692538E5B}" type="parTrans" cxnId="{8B00E73F-09B1-1046-BE60-769A96CA099C}">
      <dgm:prSet/>
      <dgm:spPr/>
      <dgm:t>
        <a:bodyPr/>
        <a:lstStyle/>
        <a:p>
          <a:endParaRPr lang="en-US"/>
        </a:p>
      </dgm:t>
    </dgm:pt>
    <dgm:pt modelId="{1B7B5768-E436-F740-9C96-697A2EA5D3E8}" type="sibTrans" cxnId="{8B00E73F-09B1-1046-BE60-769A96CA099C}">
      <dgm:prSet/>
      <dgm:spPr/>
      <dgm:t>
        <a:bodyPr/>
        <a:lstStyle/>
        <a:p>
          <a:endParaRPr lang="en-US"/>
        </a:p>
      </dgm:t>
    </dgm:pt>
    <dgm:pt modelId="{CAAA9F24-9260-F54A-99DC-F72FB849E870}">
      <dgm:prSet/>
      <dgm:spPr/>
      <dgm:t>
        <a:bodyPr/>
        <a:lstStyle/>
        <a:p>
          <a:r>
            <a:rPr lang="en-US" altLang="zh-CN" dirty="0" smtClean="0"/>
            <a:t>tumultuous</a:t>
          </a:r>
          <a:endParaRPr lang="en-US" dirty="0"/>
        </a:p>
      </dgm:t>
    </dgm:pt>
    <dgm:pt modelId="{DDE0C588-6509-2340-9B75-099BF6CBBB03}" type="parTrans" cxnId="{FE9D95A6-BA67-EF48-88F5-61B2776C9063}">
      <dgm:prSet/>
      <dgm:spPr/>
      <dgm:t>
        <a:bodyPr/>
        <a:lstStyle/>
        <a:p>
          <a:endParaRPr lang="en-US"/>
        </a:p>
      </dgm:t>
    </dgm:pt>
    <dgm:pt modelId="{D322F537-CB00-574A-A9D8-1D8C164C8059}" type="sibTrans" cxnId="{FE9D95A6-BA67-EF48-88F5-61B2776C9063}">
      <dgm:prSet/>
      <dgm:spPr/>
      <dgm:t>
        <a:bodyPr/>
        <a:lstStyle/>
        <a:p>
          <a:endParaRPr lang="en-US"/>
        </a:p>
      </dgm:t>
    </dgm:pt>
    <dgm:pt modelId="{A1125348-5C25-1F47-B30E-AF67044D6D73}">
      <dgm:prSet/>
      <dgm:spPr/>
      <dgm:t>
        <a:bodyPr/>
        <a:lstStyle/>
        <a:p>
          <a:r>
            <a:rPr lang="en-US" altLang="zh-CN" dirty="0" smtClean="0"/>
            <a:t>partisan</a:t>
          </a:r>
          <a:endParaRPr lang="en-US" dirty="0"/>
        </a:p>
      </dgm:t>
    </dgm:pt>
    <dgm:pt modelId="{999E8505-E640-6B4D-857B-5432E79C688F}" type="parTrans" cxnId="{ACDA8E34-6DA4-EF46-B696-0FF7F6ECB930}">
      <dgm:prSet/>
      <dgm:spPr/>
      <dgm:t>
        <a:bodyPr/>
        <a:lstStyle/>
        <a:p>
          <a:endParaRPr lang="en-US"/>
        </a:p>
      </dgm:t>
    </dgm:pt>
    <dgm:pt modelId="{6D9D6586-33B0-204A-B239-0B60BA926FE3}" type="sibTrans" cxnId="{ACDA8E34-6DA4-EF46-B696-0FF7F6ECB930}">
      <dgm:prSet/>
      <dgm:spPr/>
      <dgm:t>
        <a:bodyPr/>
        <a:lstStyle/>
        <a:p>
          <a:endParaRPr lang="en-US"/>
        </a:p>
      </dgm:t>
    </dgm:pt>
    <dgm:pt modelId="{B7C546E9-09FB-144B-B55A-C3C654075742}">
      <dgm:prSet/>
      <dgm:spPr/>
      <dgm:t>
        <a:bodyPr/>
        <a:lstStyle/>
        <a:p>
          <a:r>
            <a:rPr lang="en-US" altLang="zh-CN" dirty="0" smtClean="0"/>
            <a:t>dabbling</a:t>
          </a:r>
          <a:endParaRPr lang="en-US" dirty="0"/>
        </a:p>
      </dgm:t>
    </dgm:pt>
    <dgm:pt modelId="{DF7C8651-77B1-7545-BF61-E2252F79F240}" type="parTrans" cxnId="{B048B925-E9E0-CC4A-A501-2EE57B4CD612}">
      <dgm:prSet/>
      <dgm:spPr/>
      <dgm:t>
        <a:bodyPr/>
        <a:lstStyle/>
        <a:p>
          <a:endParaRPr lang="en-US"/>
        </a:p>
      </dgm:t>
    </dgm:pt>
    <dgm:pt modelId="{9CED5847-C24A-4347-92D8-2FD76B11CB0C}" type="sibTrans" cxnId="{B048B925-E9E0-CC4A-A501-2EE57B4CD612}">
      <dgm:prSet/>
      <dgm:spPr/>
      <dgm:t>
        <a:bodyPr/>
        <a:lstStyle/>
        <a:p>
          <a:endParaRPr lang="en-US"/>
        </a:p>
      </dgm:t>
    </dgm:pt>
    <dgm:pt modelId="{464914C9-E961-9B4B-BE95-DDAD4139A2EC}">
      <dgm:prSet/>
      <dgm:spPr/>
      <dgm:t>
        <a:bodyPr/>
        <a:lstStyle/>
        <a:p>
          <a:r>
            <a:rPr lang="en-US" altLang="zh-CN" dirty="0" smtClean="0"/>
            <a:t>plebeian</a:t>
          </a:r>
          <a:endParaRPr lang="en-US" dirty="0"/>
        </a:p>
      </dgm:t>
    </dgm:pt>
    <dgm:pt modelId="{09AB16F0-8F4C-874A-96F2-7FEF4674FB85}" type="parTrans" cxnId="{7716B483-E478-2A46-A490-CC1AF063422C}">
      <dgm:prSet/>
      <dgm:spPr/>
      <dgm:t>
        <a:bodyPr/>
        <a:lstStyle/>
        <a:p>
          <a:endParaRPr lang="en-US"/>
        </a:p>
      </dgm:t>
    </dgm:pt>
    <dgm:pt modelId="{0438F2CA-81F0-5343-B670-7E37C7E8DF11}" type="sibTrans" cxnId="{7716B483-E478-2A46-A490-CC1AF063422C}">
      <dgm:prSet/>
      <dgm:spPr/>
      <dgm:t>
        <a:bodyPr/>
        <a:lstStyle/>
        <a:p>
          <a:endParaRPr lang="en-US"/>
        </a:p>
      </dgm:t>
    </dgm:pt>
    <dgm:pt modelId="{3D7A168B-8590-D246-A021-1B96C49AA8FF}">
      <dgm:prSet/>
      <dgm:spPr/>
      <dgm:t>
        <a:bodyPr/>
        <a:lstStyle/>
        <a:p>
          <a:r>
            <a:rPr lang="en-US" altLang="zh-CN" dirty="0" smtClean="0"/>
            <a:t>callow</a:t>
          </a:r>
          <a:endParaRPr lang="en-US" dirty="0"/>
        </a:p>
      </dgm:t>
    </dgm:pt>
    <dgm:pt modelId="{8EBD983C-3960-6749-9716-A5E9C76476C9}" type="parTrans" cxnId="{34A62A1C-1DD1-0842-8A52-61E9167C862F}">
      <dgm:prSet/>
      <dgm:spPr/>
      <dgm:t>
        <a:bodyPr/>
        <a:lstStyle/>
        <a:p>
          <a:endParaRPr lang="en-US"/>
        </a:p>
      </dgm:t>
    </dgm:pt>
    <dgm:pt modelId="{B3542A97-E08D-014F-ADA2-C98201B963F0}" type="sibTrans" cxnId="{34A62A1C-1DD1-0842-8A52-61E9167C862F}">
      <dgm:prSet/>
      <dgm:spPr/>
      <dgm:t>
        <a:bodyPr/>
        <a:lstStyle/>
        <a:p>
          <a:endParaRPr lang="en-US"/>
        </a:p>
      </dgm:t>
    </dgm:pt>
    <dgm:pt modelId="{FF4D42FB-CF90-DA4C-9A52-A04D454D4C49}" type="pres">
      <dgm:prSet presAssocID="{A6043839-EA07-4446-B7B9-59520D257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80D9D-62F8-BF46-A7A2-8306231D7F11}" type="pres">
      <dgm:prSet presAssocID="{7CBD9AD9-5523-E244-86A9-E82475D8126D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A752-A7B6-274A-8529-370D39CBDAD6}" type="pres">
      <dgm:prSet presAssocID="{0BA39C5C-2444-CB47-964F-BBC65BE7A5CD}" presName="sibTrans" presStyleCnt="0"/>
      <dgm:spPr/>
    </dgm:pt>
    <dgm:pt modelId="{6129D8ED-B048-F74C-A8F9-62B2E221110C}" type="pres">
      <dgm:prSet presAssocID="{5CB2FC04-3FB9-D74C-8834-BE53285CDFB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20354-A473-5041-AC42-D682282FECB3}" type="pres">
      <dgm:prSet presAssocID="{3B41D452-739F-1E4C-9C8A-B63F2AEE7D9B}" presName="sibTrans" presStyleCnt="0"/>
      <dgm:spPr/>
    </dgm:pt>
    <dgm:pt modelId="{A01E4197-3F57-A34A-B88C-C28371E5D4EC}" type="pres">
      <dgm:prSet presAssocID="{11920DA6-D809-A741-8C75-5C0F73344ABC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2472-4895-D340-B543-0EAFAC971930}" type="pres">
      <dgm:prSet presAssocID="{0BDC3566-4376-7C47-9468-13BA0FDC9767}" presName="sibTrans" presStyleCnt="0"/>
      <dgm:spPr/>
    </dgm:pt>
    <dgm:pt modelId="{F462C5DC-EA09-4040-AFB6-7A6EBD6EB21E}" type="pres">
      <dgm:prSet presAssocID="{C6D5C4AB-975F-1941-AE4C-FE2A27F2AC7E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38D0-3DA4-BE4A-A4F0-F228B0A6D0F3}" type="pres">
      <dgm:prSet presAssocID="{56D72536-5B88-774D-9D9E-40537FAC10E5}" presName="sibTrans" presStyleCnt="0"/>
      <dgm:spPr/>
    </dgm:pt>
    <dgm:pt modelId="{C3F35482-6CC7-D84C-A12A-9C381DA3715C}" type="pres">
      <dgm:prSet presAssocID="{CAAA9F24-9260-F54A-99DC-F72FB849E87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95281-E721-1F47-BCDF-8A032BF72FA6}" type="pres">
      <dgm:prSet presAssocID="{D322F537-CB00-574A-A9D8-1D8C164C8059}" presName="sibTrans" presStyleCnt="0"/>
      <dgm:spPr/>
    </dgm:pt>
    <dgm:pt modelId="{F05CB183-2AAC-6E46-BE78-AF13E37A9506}" type="pres">
      <dgm:prSet presAssocID="{A1125348-5C25-1F47-B30E-AF67044D6D7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E070C-4E38-3C4B-AB2B-A71BC3A0AD39}" type="pres">
      <dgm:prSet presAssocID="{6D9D6586-33B0-204A-B239-0B60BA926FE3}" presName="sibTrans" presStyleCnt="0"/>
      <dgm:spPr/>
    </dgm:pt>
    <dgm:pt modelId="{FFCC86BF-B970-5E41-9AFD-C4E8CD4AD5D6}" type="pres">
      <dgm:prSet presAssocID="{B7C546E9-09FB-144B-B55A-C3C654075742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4AAFA-D550-F740-9483-516A6B498E5F}" type="pres">
      <dgm:prSet presAssocID="{9CED5847-C24A-4347-92D8-2FD76B11CB0C}" presName="sibTrans" presStyleCnt="0"/>
      <dgm:spPr/>
    </dgm:pt>
    <dgm:pt modelId="{D88D0388-169C-2B46-AB59-55336EAF0870}" type="pres">
      <dgm:prSet presAssocID="{464914C9-E961-9B4B-BE95-DDAD4139A2EC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21FD3-47A9-5D43-86F8-B1E61822FE13}" type="pres">
      <dgm:prSet presAssocID="{0438F2CA-81F0-5343-B670-7E37C7E8DF11}" presName="sibTrans" presStyleCnt="0"/>
      <dgm:spPr/>
    </dgm:pt>
    <dgm:pt modelId="{76390823-0913-D74C-9160-F9445B2210E5}" type="pres">
      <dgm:prSet presAssocID="{3D7A168B-8590-D246-A021-1B96C49AA8F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30DC9-500E-A741-93F5-A654EA2CAFBD}" type="pres">
      <dgm:prSet presAssocID="{B3542A97-E08D-014F-ADA2-C98201B963F0}" presName="sibTrans" presStyleCnt="0"/>
      <dgm:spPr/>
    </dgm:pt>
    <dgm:pt modelId="{B47372C0-E0B8-B24A-B01E-47377EB7E296}" type="pres">
      <dgm:prSet presAssocID="{CC13538D-F045-5143-9BFD-26BEF1ED3879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4F406B-EC81-544E-96A7-EBB8D7EA17C1}" type="presOf" srcId="{464914C9-E961-9B4B-BE95-DDAD4139A2EC}" destId="{D88D0388-169C-2B46-AB59-55336EAF0870}" srcOrd="0" destOrd="0" presId="urn:microsoft.com/office/officeart/2005/8/layout/default"/>
    <dgm:cxn modelId="{6709E583-6F64-DE43-A37C-7B30A460EA5D}" type="presOf" srcId="{A6043839-EA07-4446-B7B9-59520D25790F}" destId="{FF4D42FB-CF90-DA4C-9A52-A04D454D4C49}" srcOrd="0" destOrd="0" presId="urn:microsoft.com/office/officeart/2005/8/layout/default"/>
    <dgm:cxn modelId="{C73D1898-A879-EF46-A688-EC50E8BCD040}" srcId="{A6043839-EA07-4446-B7B9-59520D25790F}" destId="{5CB2FC04-3FB9-D74C-8834-BE53285CDFBA}" srcOrd="1" destOrd="0" parTransId="{5A9FBFB3-136F-9642-B43E-1E18C80D7758}" sibTransId="{3B41D452-739F-1E4C-9C8A-B63F2AEE7D9B}"/>
    <dgm:cxn modelId="{B048B925-E9E0-CC4A-A501-2EE57B4CD612}" srcId="{A6043839-EA07-4446-B7B9-59520D25790F}" destId="{B7C546E9-09FB-144B-B55A-C3C654075742}" srcOrd="6" destOrd="0" parTransId="{DF7C8651-77B1-7545-BF61-E2252F79F240}" sibTransId="{9CED5847-C24A-4347-92D8-2FD76B11CB0C}"/>
    <dgm:cxn modelId="{7F159728-7DCC-E044-ABF4-E428E40A3B20}" srcId="{A6043839-EA07-4446-B7B9-59520D25790F}" destId="{C6D5C4AB-975F-1941-AE4C-FE2A27F2AC7E}" srcOrd="3" destOrd="0" parTransId="{B5C51603-3F2D-974C-A68B-A9FE7B4E8C43}" sibTransId="{56D72536-5B88-774D-9D9E-40537FAC10E5}"/>
    <dgm:cxn modelId="{AEBE9E8D-F197-0B42-8D4E-A3554FC493C7}" type="presOf" srcId="{CC13538D-F045-5143-9BFD-26BEF1ED3879}" destId="{B47372C0-E0B8-B24A-B01E-47377EB7E296}" srcOrd="0" destOrd="0" presId="urn:microsoft.com/office/officeart/2005/8/layout/default"/>
    <dgm:cxn modelId="{46F1DCB0-7438-A746-BA93-2489F1E5EF91}" srcId="{A6043839-EA07-4446-B7B9-59520D25790F}" destId="{11920DA6-D809-A741-8C75-5C0F73344ABC}" srcOrd="2" destOrd="0" parTransId="{E91EA638-4C2A-7A40-8171-CD5BF0C315D2}" sibTransId="{0BDC3566-4376-7C47-9468-13BA0FDC9767}"/>
    <dgm:cxn modelId="{FE9D95A6-BA67-EF48-88F5-61B2776C9063}" srcId="{A6043839-EA07-4446-B7B9-59520D25790F}" destId="{CAAA9F24-9260-F54A-99DC-F72FB849E870}" srcOrd="4" destOrd="0" parTransId="{DDE0C588-6509-2340-9B75-099BF6CBBB03}" sibTransId="{D322F537-CB00-574A-A9D8-1D8C164C8059}"/>
    <dgm:cxn modelId="{673029D9-D67A-C144-BAD2-D926D7FBA3BD}" type="presOf" srcId="{B7C546E9-09FB-144B-B55A-C3C654075742}" destId="{FFCC86BF-B970-5E41-9AFD-C4E8CD4AD5D6}" srcOrd="0" destOrd="0" presId="urn:microsoft.com/office/officeart/2005/8/layout/default"/>
    <dgm:cxn modelId="{321F6E81-647C-4745-8B09-4D201BFB1C49}" type="presOf" srcId="{C6D5C4AB-975F-1941-AE4C-FE2A27F2AC7E}" destId="{F462C5DC-EA09-4040-AFB6-7A6EBD6EB21E}" srcOrd="0" destOrd="0" presId="urn:microsoft.com/office/officeart/2005/8/layout/default"/>
    <dgm:cxn modelId="{34A62A1C-1DD1-0842-8A52-61E9167C862F}" srcId="{A6043839-EA07-4446-B7B9-59520D25790F}" destId="{3D7A168B-8590-D246-A021-1B96C49AA8FF}" srcOrd="8" destOrd="0" parTransId="{8EBD983C-3960-6749-9716-A5E9C76476C9}" sibTransId="{B3542A97-E08D-014F-ADA2-C98201B963F0}"/>
    <dgm:cxn modelId="{E719410B-95BD-C748-BD16-9F196D9AA0C6}" srcId="{A6043839-EA07-4446-B7B9-59520D25790F}" destId="{7CBD9AD9-5523-E244-86A9-E82475D8126D}" srcOrd="0" destOrd="0" parTransId="{A2D3C423-3D8D-864F-A706-EC4D313E2F6A}" sibTransId="{0BA39C5C-2444-CB47-964F-BBC65BE7A5CD}"/>
    <dgm:cxn modelId="{7716B483-E478-2A46-A490-CC1AF063422C}" srcId="{A6043839-EA07-4446-B7B9-59520D25790F}" destId="{464914C9-E961-9B4B-BE95-DDAD4139A2EC}" srcOrd="7" destOrd="0" parTransId="{09AB16F0-8F4C-874A-96F2-7FEF4674FB85}" sibTransId="{0438F2CA-81F0-5343-B670-7E37C7E8DF11}"/>
    <dgm:cxn modelId="{C4091F9F-32FF-2142-B28A-4EC135134484}" type="presOf" srcId="{3D7A168B-8590-D246-A021-1B96C49AA8FF}" destId="{76390823-0913-D74C-9160-F9445B2210E5}" srcOrd="0" destOrd="0" presId="urn:microsoft.com/office/officeart/2005/8/layout/default"/>
    <dgm:cxn modelId="{8252BC29-D5EA-0D48-90CE-B56E20BBBF58}" type="presOf" srcId="{7CBD9AD9-5523-E244-86A9-E82475D8126D}" destId="{BC980D9D-62F8-BF46-A7A2-8306231D7F11}" srcOrd="0" destOrd="0" presId="urn:microsoft.com/office/officeart/2005/8/layout/default"/>
    <dgm:cxn modelId="{C0561C75-693A-3543-9A5B-52711BB7C28F}" type="presOf" srcId="{11920DA6-D809-A741-8C75-5C0F73344ABC}" destId="{A01E4197-3F57-A34A-B88C-C28371E5D4EC}" srcOrd="0" destOrd="0" presId="urn:microsoft.com/office/officeart/2005/8/layout/default"/>
    <dgm:cxn modelId="{2CAA3EAB-F976-E745-BFDC-1809C2488BA4}" type="presOf" srcId="{5CB2FC04-3FB9-D74C-8834-BE53285CDFBA}" destId="{6129D8ED-B048-F74C-A8F9-62B2E221110C}" srcOrd="0" destOrd="0" presId="urn:microsoft.com/office/officeart/2005/8/layout/default"/>
    <dgm:cxn modelId="{4DE5ADD3-AC76-7246-88B4-0E46E9EF095B}" type="presOf" srcId="{CAAA9F24-9260-F54A-99DC-F72FB849E870}" destId="{C3F35482-6CC7-D84C-A12A-9C381DA3715C}" srcOrd="0" destOrd="0" presId="urn:microsoft.com/office/officeart/2005/8/layout/default"/>
    <dgm:cxn modelId="{8B00E73F-09B1-1046-BE60-769A96CA099C}" srcId="{A6043839-EA07-4446-B7B9-59520D25790F}" destId="{CC13538D-F045-5143-9BFD-26BEF1ED3879}" srcOrd="9" destOrd="0" parTransId="{8EA7B045-5C67-7E4D-A9DD-E2D692538E5B}" sibTransId="{1B7B5768-E436-F740-9C96-697A2EA5D3E8}"/>
    <dgm:cxn modelId="{ACDA8E34-6DA4-EF46-B696-0FF7F6ECB930}" srcId="{A6043839-EA07-4446-B7B9-59520D25790F}" destId="{A1125348-5C25-1F47-B30E-AF67044D6D73}" srcOrd="5" destOrd="0" parTransId="{999E8505-E640-6B4D-857B-5432E79C688F}" sibTransId="{6D9D6586-33B0-204A-B239-0B60BA926FE3}"/>
    <dgm:cxn modelId="{691D63BC-2F19-154B-9C5D-7117796FC7BE}" type="presOf" srcId="{A1125348-5C25-1F47-B30E-AF67044D6D73}" destId="{F05CB183-2AAC-6E46-BE78-AF13E37A9506}" srcOrd="0" destOrd="0" presId="urn:microsoft.com/office/officeart/2005/8/layout/default"/>
    <dgm:cxn modelId="{B32177E4-0312-F74C-81F1-8E5BAAE65216}" type="presParOf" srcId="{FF4D42FB-CF90-DA4C-9A52-A04D454D4C49}" destId="{BC980D9D-62F8-BF46-A7A2-8306231D7F11}" srcOrd="0" destOrd="0" presId="urn:microsoft.com/office/officeart/2005/8/layout/default"/>
    <dgm:cxn modelId="{395E663A-36A6-9D41-885A-2345B215CD01}" type="presParOf" srcId="{FF4D42FB-CF90-DA4C-9A52-A04D454D4C49}" destId="{368BA752-A7B6-274A-8529-370D39CBDAD6}" srcOrd="1" destOrd="0" presId="urn:microsoft.com/office/officeart/2005/8/layout/default"/>
    <dgm:cxn modelId="{68172FD4-8A5A-164D-A703-8FBB5D40183B}" type="presParOf" srcId="{FF4D42FB-CF90-DA4C-9A52-A04D454D4C49}" destId="{6129D8ED-B048-F74C-A8F9-62B2E221110C}" srcOrd="2" destOrd="0" presId="urn:microsoft.com/office/officeart/2005/8/layout/default"/>
    <dgm:cxn modelId="{FC61CBC9-B9D3-494F-81D3-C9273376B744}" type="presParOf" srcId="{FF4D42FB-CF90-DA4C-9A52-A04D454D4C49}" destId="{E6D20354-A473-5041-AC42-D682282FECB3}" srcOrd="3" destOrd="0" presId="urn:microsoft.com/office/officeart/2005/8/layout/default"/>
    <dgm:cxn modelId="{B397FC5C-35C6-CE4D-A5B2-3E5DCD259203}" type="presParOf" srcId="{FF4D42FB-CF90-DA4C-9A52-A04D454D4C49}" destId="{A01E4197-3F57-A34A-B88C-C28371E5D4EC}" srcOrd="4" destOrd="0" presId="urn:microsoft.com/office/officeart/2005/8/layout/default"/>
    <dgm:cxn modelId="{68A0DB5A-79B3-D240-928E-AE23626A54BB}" type="presParOf" srcId="{FF4D42FB-CF90-DA4C-9A52-A04D454D4C49}" destId="{A5B22472-4895-D340-B543-0EAFAC971930}" srcOrd="5" destOrd="0" presId="urn:microsoft.com/office/officeart/2005/8/layout/default"/>
    <dgm:cxn modelId="{6A1EDE6F-EEB6-7941-9F2D-A82FFC026EB5}" type="presParOf" srcId="{FF4D42FB-CF90-DA4C-9A52-A04D454D4C49}" destId="{F462C5DC-EA09-4040-AFB6-7A6EBD6EB21E}" srcOrd="6" destOrd="0" presId="urn:microsoft.com/office/officeart/2005/8/layout/default"/>
    <dgm:cxn modelId="{61B440AB-BC87-1A40-A2C6-1CC768D9F7F8}" type="presParOf" srcId="{FF4D42FB-CF90-DA4C-9A52-A04D454D4C49}" destId="{892F38D0-3DA4-BE4A-A4F0-F228B0A6D0F3}" srcOrd="7" destOrd="0" presId="urn:microsoft.com/office/officeart/2005/8/layout/default"/>
    <dgm:cxn modelId="{315259C9-B6A9-F44C-962F-FB41F6ACF7C5}" type="presParOf" srcId="{FF4D42FB-CF90-DA4C-9A52-A04D454D4C49}" destId="{C3F35482-6CC7-D84C-A12A-9C381DA3715C}" srcOrd="8" destOrd="0" presId="urn:microsoft.com/office/officeart/2005/8/layout/default"/>
    <dgm:cxn modelId="{BBFF8071-0146-5B46-84C2-6273D2D9FDA6}" type="presParOf" srcId="{FF4D42FB-CF90-DA4C-9A52-A04D454D4C49}" destId="{5B495281-E721-1F47-BCDF-8A032BF72FA6}" srcOrd="9" destOrd="0" presId="urn:microsoft.com/office/officeart/2005/8/layout/default"/>
    <dgm:cxn modelId="{077A5426-39A0-3A49-912F-54A45CAA1E6D}" type="presParOf" srcId="{FF4D42FB-CF90-DA4C-9A52-A04D454D4C49}" destId="{F05CB183-2AAC-6E46-BE78-AF13E37A9506}" srcOrd="10" destOrd="0" presId="urn:microsoft.com/office/officeart/2005/8/layout/default"/>
    <dgm:cxn modelId="{C32BDAEC-ED6D-3244-8062-D84CA8495DC1}" type="presParOf" srcId="{FF4D42FB-CF90-DA4C-9A52-A04D454D4C49}" destId="{7EFE070C-4E38-3C4B-AB2B-A71BC3A0AD39}" srcOrd="11" destOrd="0" presId="urn:microsoft.com/office/officeart/2005/8/layout/default"/>
    <dgm:cxn modelId="{3B11462C-AD2B-EF4B-A277-C0429DDB8EFB}" type="presParOf" srcId="{FF4D42FB-CF90-DA4C-9A52-A04D454D4C49}" destId="{FFCC86BF-B970-5E41-9AFD-C4E8CD4AD5D6}" srcOrd="12" destOrd="0" presId="urn:microsoft.com/office/officeart/2005/8/layout/default"/>
    <dgm:cxn modelId="{E43F8183-1FB8-504F-B39B-564AA2818F8A}" type="presParOf" srcId="{FF4D42FB-CF90-DA4C-9A52-A04D454D4C49}" destId="{E314AAFA-D550-F740-9483-516A6B498E5F}" srcOrd="13" destOrd="0" presId="urn:microsoft.com/office/officeart/2005/8/layout/default"/>
    <dgm:cxn modelId="{953110ED-57FD-EC48-A9B6-82F8AFEFB142}" type="presParOf" srcId="{FF4D42FB-CF90-DA4C-9A52-A04D454D4C49}" destId="{D88D0388-169C-2B46-AB59-55336EAF0870}" srcOrd="14" destOrd="0" presId="urn:microsoft.com/office/officeart/2005/8/layout/default"/>
    <dgm:cxn modelId="{5CE3F631-CEF0-514D-88BA-06F7B2C27D20}" type="presParOf" srcId="{FF4D42FB-CF90-DA4C-9A52-A04D454D4C49}" destId="{33F21FD3-47A9-5D43-86F8-B1E61822FE13}" srcOrd="15" destOrd="0" presId="urn:microsoft.com/office/officeart/2005/8/layout/default"/>
    <dgm:cxn modelId="{0DE8EF34-0ED7-B247-8CF0-AD1DC0807044}" type="presParOf" srcId="{FF4D42FB-CF90-DA4C-9A52-A04D454D4C49}" destId="{76390823-0913-D74C-9160-F9445B2210E5}" srcOrd="16" destOrd="0" presId="urn:microsoft.com/office/officeart/2005/8/layout/default"/>
    <dgm:cxn modelId="{8553D45C-4314-644B-B1A4-D14AFB50D26C}" type="presParOf" srcId="{FF4D42FB-CF90-DA4C-9A52-A04D454D4C49}" destId="{95930DC9-500E-A741-93F5-A654EA2CAFBD}" srcOrd="17" destOrd="0" presId="urn:microsoft.com/office/officeart/2005/8/layout/default"/>
    <dgm:cxn modelId="{C43AD2C2-35E7-4F48-9F04-464FDFD9ABD1}" type="presParOf" srcId="{FF4D42FB-CF90-DA4C-9A52-A04D454D4C49}" destId="{B47372C0-E0B8-B24A-B01E-47377EB7E29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043839-EA07-4446-B7B9-59520D25790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D9AD9-5523-E244-86A9-E82475D8126D}">
      <dgm:prSet phldrT="[Text]"/>
      <dgm:spPr/>
      <dgm:t>
        <a:bodyPr/>
        <a:lstStyle/>
        <a:p>
          <a:r>
            <a:rPr lang="en-US" altLang="zh-CN" dirty="0" smtClean="0"/>
            <a:t>tractable</a:t>
          </a:r>
          <a:endParaRPr lang="en-US" dirty="0"/>
        </a:p>
      </dgm:t>
    </dgm:pt>
    <dgm:pt modelId="{A2D3C423-3D8D-864F-A706-EC4D313E2F6A}" type="parTrans" cxnId="{E719410B-95BD-C748-BD16-9F196D9AA0C6}">
      <dgm:prSet/>
      <dgm:spPr/>
      <dgm:t>
        <a:bodyPr/>
        <a:lstStyle/>
        <a:p>
          <a:endParaRPr lang="en-US"/>
        </a:p>
      </dgm:t>
    </dgm:pt>
    <dgm:pt modelId="{0BA39C5C-2444-CB47-964F-BBC65BE7A5CD}" type="sibTrans" cxnId="{E719410B-95BD-C748-BD16-9F196D9AA0C6}">
      <dgm:prSet/>
      <dgm:spPr/>
      <dgm:t>
        <a:bodyPr/>
        <a:lstStyle/>
        <a:p>
          <a:endParaRPr lang="en-US"/>
        </a:p>
      </dgm:t>
    </dgm:pt>
    <dgm:pt modelId="{11920DA6-D809-A741-8C75-5C0F73344ABC}">
      <dgm:prSet phldrT="[Text]"/>
      <dgm:spPr/>
      <dgm:t>
        <a:bodyPr/>
        <a:lstStyle/>
        <a:p>
          <a:r>
            <a:rPr lang="en-US" altLang="zh-CN" dirty="0" smtClean="0"/>
            <a:t>fastidious</a:t>
          </a:r>
          <a:endParaRPr lang="en-US" dirty="0"/>
        </a:p>
      </dgm:t>
    </dgm:pt>
    <dgm:pt modelId="{E91EA638-4C2A-7A40-8171-CD5BF0C315D2}" type="parTrans" cxnId="{46F1DCB0-7438-A746-BA93-2489F1E5EF91}">
      <dgm:prSet/>
      <dgm:spPr/>
      <dgm:t>
        <a:bodyPr/>
        <a:lstStyle/>
        <a:p>
          <a:endParaRPr lang="en-US"/>
        </a:p>
      </dgm:t>
    </dgm:pt>
    <dgm:pt modelId="{0BDC3566-4376-7C47-9468-13BA0FDC9767}" type="sibTrans" cxnId="{46F1DCB0-7438-A746-BA93-2489F1E5EF91}">
      <dgm:prSet/>
      <dgm:spPr/>
      <dgm:t>
        <a:bodyPr/>
        <a:lstStyle/>
        <a:p>
          <a:endParaRPr lang="en-US"/>
        </a:p>
      </dgm:t>
    </dgm:pt>
    <dgm:pt modelId="{C6D5C4AB-975F-1941-AE4C-FE2A27F2AC7E}">
      <dgm:prSet phldrT="[Text]"/>
      <dgm:spPr/>
      <dgm:t>
        <a:bodyPr/>
        <a:lstStyle/>
        <a:p>
          <a:r>
            <a:rPr lang="en-US" altLang="zh-CN" dirty="0" smtClean="0"/>
            <a:t>docile</a:t>
          </a:r>
          <a:endParaRPr lang="en-US" dirty="0"/>
        </a:p>
      </dgm:t>
    </dgm:pt>
    <dgm:pt modelId="{B5C51603-3F2D-974C-A68B-A9FE7B4E8C43}" type="parTrans" cxnId="{7F159728-7DCC-E044-ABF4-E428E40A3B20}">
      <dgm:prSet/>
      <dgm:spPr/>
      <dgm:t>
        <a:bodyPr/>
        <a:lstStyle/>
        <a:p>
          <a:endParaRPr lang="en-US"/>
        </a:p>
      </dgm:t>
    </dgm:pt>
    <dgm:pt modelId="{56D72536-5B88-774D-9D9E-40537FAC10E5}" type="sibTrans" cxnId="{7F159728-7DCC-E044-ABF4-E428E40A3B20}">
      <dgm:prSet/>
      <dgm:spPr/>
      <dgm:t>
        <a:bodyPr/>
        <a:lstStyle/>
        <a:p>
          <a:endParaRPr lang="en-US"/>
        </a:p>
      </dgm:t>
    </dgm:pt>
    <dgm:pt modelId="{CC13538D-F045-5143-9BFD-26BEF1ED3879}">
      <dgm:prSet phldrT="[Text]"/>
      <dgm:spPr/>
      <dgm:t>
        <a:bodyPr/>
        <a:lstStyle/>
        <a:p>
          <a:r>
            <a:rPr lang="en-US" altLang="zh-CN" dirty="0" smtClean="0"/>
            <a:t>acclaimed</a:t>
          </a:r>
          <a:endParaRPr lang="en-US" dirty="0"/>
        </a:p>
      </dgm:t>
    </dgm:pt>
    <dgm:pt modelId="{8EA7B045-5C67-7E4D-A9DD-E2D692538E5B}" type="parTrans" cxnId="{8B00E73F-09B1-1046-BE60-769A96CA099C}">
      <dgm:prSet/>
      <dgm:spPr/>
      <dgm:t>
        <a:bodyPr/>
        <a:lstStyle/>
        <a:p>
          <a:endParaRPr lang="en-US"/>
        </a:p>
      </dgm:t>
    </dgm:pt>
    <dgm:pt modelId="{1B7B5768-E436-F740-9C96-697A2EA5D3E8}" type="sibTrans" cxnId="{8B00E73F-09B1-1046-BE60-769A96CA099C}">
      <dgm:prSet/>
      <dgm:spPr/>
      <dgm:t>
        <a:bodyPr/>
        <a:lstStyle/>
        <a:p>
          <a:endParaRPr lang="en-US"/>
        </a:p>
      </dgm:t>
    </dgm:pt>
    <dgm:pt modelId="{CAAA9F24-9260-F54A-99DC-F72FB849E870}">
      <dgm:prSet/>
      <dgm:spPr/>
      <dgm:t>
        <a:bodyPr/>
        <a:lstStyle/>
        <a:p>
          <a:r>
            <a:rPr lang="en-US" altLang="zh-CN" dirty="0" smtClean="0"/>
            <a:t>clandestine</a:t>
          </a:r>
          <a:endParaRPr lang="en-US" dirty="0"/>
        </a:p>
      </dgm:t>
    </dgm:pt>
    <dgm:pt modelId="{DDE0C588-6509-2340-9B75-099BF6CBBB03}" type="parTrans" cxnId="{FE9D95A6-BA67-EF48-88F5-61B2776C9063}">
      <dgm:prSet/>
      <dgm:spPr/>
      <dgm:t>
        <a:bodyPr/>
        <a:lstStyle/>
        <a:p>
          <a:endParaRPr lang="en-US"/>
        </a:p>
      </dgm:t>
    </dgm:pt>
    <dgm:pt modelId="{D322F537-CB00-574A-A9D8-1D8C164C8059}" type="sibTrans" cxnId="{FE9D95A6-BA67-EF48-88F5-61B2776C9063}">
      <dgm:prSet/>
      <dgm:spPr/>
      <dgm:t>
        <a:bodyPr/>
        <a:lstStyle/>
        <a:p>
          <a:endParaRPr lang="en-US"/>
        </a:p>
      </dgm:t>
    </dgm:pt>
    <dgm:pt modelId="{A1125348-5C25-1F47-B30E-AF67044D6D73}">
      <dgm:prSet/>
      <dgm:spPr/>
      <dgm:t>
        <a:bodyPr/>
        <a:lstStyle/>
        <a:p>
          <a:r>
            <a:rPr lang="en-US" altLang="zh-CN" dirty="0" smtClean="0"/>
            <a:t>eminent</a:t>
          </a:r>
          <a:endParaRPr lang="en-US" dirty="0"/>
        </a:p>
      </dgm:t>
    </dgm:pt>
    <dgm:pt modelId="{999E8505-E640-6B4D-857B-5432E79C688F}" type="parTrans" cxnId="{ACDA8E34-6DA4-EF46-B696-0FF7F6ECB930}">
      <dgm:prSet/>
      <dgm:spPr/>
      <dgm:t>
        <a:bodyPr/>
        <a:lstStyle/>
        <a:p>
          <a:endParaRPr lang="en-US"/>
        </a:p>
      </dgm:t>
    </dgm:pt>
    <dgm:pt modelId="{6D9D6586-33B0-204A-B239-0B60BA926FE3}" type="sibTrans" cxnId="{ACDA8E34-6DA4-EF46-B696-0FF7F6ECB930}">
      <dgm:prSet/>
      <dgm:spPr/>
      <dgm:t>
        <a:bodyPr/>
        <a:lstStyle/>
        <a:p>
          <a:endParaRPr lang="en-US"/>
        </a:p>
      </dgm:t>
    </dgm:pt>
    <dgm:pt modelId="{464914C9-E961-9B4B-BE95-DDAD4139A2EC}">
      <dgm:prSet/>
      <dgm:spPr/>
      <dgm:t>
        <a:bodyPr/>
        <a:lstStyle/>
        <a:p>
          <a:r>
            <a:rPr lang="en-US" altLang="zh-CN" smtClean="0"/>
            <a:t>foresee</a:t>
          </a:r>
          <a:endParaRPr lang="en-US" dirty="0"/>
        </a:p>
      </dgm:t>
    </dgm:pt>
    <dgm:pt modelId="{09AB16F0-8F4C-874A-96F2-7FEF4674FB85}" type="parTrans" cxnId="{7716B483-E478-2A46-A490-CC1AF063422C}">
      <dgm:prSet/>
      <dgm:spPr/>
      <dgm:t>
        <a:bodyPr/>
        <a:lstStyle/>
        <a:p>
          <a:endParaRPr lang="en-US"/>
        </a:p>
      </dgm:t>
    </dgm:pt>
    <dgm:pt modelId="{0438F2CA-81F0-5343-B670-7E37C7E8DF11}" type="sibTrans" cxnId="{7716B483-E478-2A46-A490-CC1AF063422C}">
      <dgm:prSet/>
      <dgm:spPr/>
      <dgm:t>
        <a:bodyPr/>
        <a:lstStyle/>
        <a:p>
          <a:endParaRPr lang="en-US"/>
        </a:p>
      </dgm:t>
    </dgm:pt>
    <dgm:pt modelId="{3D7A168B-8590-D246-A021-1B96C49AA8FF}">
      <dgm:prSet/>
      <dgm:spPr/>
      <dgm:t>
        <a:bodyPr/>
        <a:lstStyle/>
        <a:p>
          <a:r>
            <a:rPr lang="en-US" altLang="zh-CN" dirty="0" smtClean="0"/>
            <a:t>prosaic</a:t>
          </a:r>
          <a:endParaRPr lang="en-US" dirty="0"/>
        </a:p>
      </dgm:t>
    </dgm:pt>
    <dgm:pt modelId="{8EBD983C-3960-6749-9716-A5E9C76476C9}" type="parTrans" cxnId="{34A62A1C-1DD1-0842-8A52-61E9167C862F}">
      <dgm:prSet/>
      <dgm:spPr/>
      <dgm:t>
        <a:bodyPr/>
        <a:lstStyle/>
        <a:p>
          <a:endParaRPr lang="en-US"/>
        </a:p>
      </dgm:t>
    </dgm:pt>
    <dgm:pt modelId="{B3542A97-E08D-014F-ADA2-C98201B963F0}" type="sibTrans" cxnId="{34A62A1C-1DD1-0842-8A52-61E9167C862F}">
      <dgm:prSet/>
      <dgm:spPr/>
      <dgm:t>
        <a:bodyPr/>
        <a:lstStyle/>
        <a:p>
          <a:endParaRPr lang="en-US"/>
        </a:p>
      </dgm:t>
    </dgm:pt>
    <dgm:pt modelId="{E074BCBD-E56F-5E4E-887B-EA4A08723697}">
      <dgm:prSet/>
      <dgm:spPr/>
      <dgm:t>
        <a:bodyPr/>
        <a:lstStyle/>
        <a:p>
          <a:r>
            <a:rPr lang="en-US" altLang="zh-CN" dirty="0" smtClean="0"/>
            <a:t>surreptitious</a:t>
          </a:r>
          <a:endParaRPr lang="en-US" dirty="0"/>
        </a:p>
      </dgm:t>
    </dgm:pt>
    <dgm:pt modelId="{79F28D26-06CE-6E4F-8FC6-F71AD3792AD3}" type="parTrans" cxnId="{7F207CD1-2ECE-BD45-9C98-D159E53EAAF0}">
      <dgm:prSet/>
      <dgm:spPr/>
      <dgm:t>
        <a:bodyPr/>
        <a:lstStyle/>
        <a:p>
          <a:endParaRPr lang="en-US"/>
        </a:p>
      </dgm:t>
    </dgm:pt>
    <dgm:pt modelId="{B725F047-E302-B647-9691-C4404D2478F1}" type="sibTrans" cxnId="{7F207CD1-2ECE-BD45-9C98-D159E53EAAF0}">
      <dgm:prSet/>
      <dgm:spPr/>
      <dgm:t>
        <a:bodyPr/>
        <a:lstStyle/>
        <a:p>
          <a:endParaRPr lang="en-US"/>
        </a:p>
      </dgm:t>
    </dgm:pt>
    <dgm:pt modelId="{90BFDD16-BC68-4948-8C0A-2B29A5A93C10}">
      <dgm:prSet/>
      <dgm:spPr/>
      <dgm:t>
        <a:bodyPr/>
        <a:lstStyle/>
        <a:p>
          <a:r>
            <a:rPr lang="en-US" altLang="zh-CN" dirty="0" smtClean="0"/>
            <a:t>illicit</a:t>
          </a:r>
          <a:endParaRPr lang="en-US" dirty="0"/>
        </a:p>
      </dgm:t>
    </dgm:pt>
    <dgm:pt modelId="{A686BB94-0235-A646-A2E1-CAF753F00098}" type="parTrans" cxnId="{CDD2E60C-33AF-874F-BB3B-261CBBF29BC4}">
      <dgm:prSet/>
      <dgm:spPr/>
      <dgm:t>
        <a:bodyPr/>
        <a:lstStyle/>
        <a:p>
          <a:endParaRPr lang="en-US"/>
        </a:p>
      </dgm:t>
    </dgm:pt>
    <dgm:pt modelId="{4067E779-9466-8249-98B0-0AE8EFBF0325}" type="sibTrans" cxnId="{CDD2E60C-33AF-874F-BB3B-261CBBF29BC4}">
      <dgm:prSet/>
      <dgm:spPr/>
      <dgm:t>
        <a:bodyPr/>
        <a:lstStyle/>
        <a:p>
          <a:endParaRPr lang="en-US"/>
        </a:p>
      </dgm:t>
    </dgm:pt>
    <dgm:pt modelId="{FF4D42FB-CF90-DA4C-9A52-A04D454D4C49}" type="pres">
      <dgm:prSet presAssocID="{A6043839-EA07-4446-B7B9-59520D257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80D9D-62F8-BF46-A7A2-8306231D7F11}" type="pres">
      <dgm:prSet presAssocID="{7CBD9AD9-5523-E244-86A9-E82475D8126D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A752-A7B6-274A-8529-370D39CBDAD6}" type="pres">
      <dgm:prSet presAssocID="{0BA39C5C-2444-CB47-964F-BBC65BE7A5CD}" presName="sibTrans" presStyleCnt="0"/>
      <dgm:spPr/>
    </dgm:pt>
    <dgm:pt modelId="{A01E4197-3F57-A34A-B88C-C28371E5D4EC}" type="pres">
      <dgm:prSet presAssocID="{11920DA6-D809-A741-8C75-5C0F73344ABC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2472-4895-D340-B543-0EAFAC971930}" type="pres">
      <dgm:prSet presAssocID="{0BDC3566-4376-7C47-9468-13BA0FDC9767}" presName="sibTrans" presStyleCnt="0"/>
      <dgm:spPr/>
    </dgm:pt>
    <dgm:pt modelId="{5A272127-68F1-F043-A0F8-54069CFFF165}" type="pres">
      <dgm:prSet presAssocID="{E074BCBD-E56F-5E4E-887B-EA4A08723697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5E31AD-D5B3-9E4D-BAFD-AB277C143E5A}" type="pres">
      <dgm:prSet presAssocID="{B725F047-E302-B647-9691-C4404D2478F1}" presName="sibTrans" presStyleCnt="0"/>
      <dgm:spPr/>
    </dgm:pt>
    <dgm:pt modelId="{F462C5DC-EA09-4040-AFB6-7A6EBD6EB21E}" type="pres">
      <dgm:prSet presAssocID="{C6D5C4AB-975F-1941-AE4C-FE2A27F2AC7E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38D0-3DA4-BE4A-A4F0-F228B0A6D0F3}" type="pres">
      <dgm:prSet presAssocID="{56D72536-5B88-774D-9D9E-40537FAC10E5}" presName="sibTrans" presStyleCnt="0"/>
      <dgm:spPr/>
    </dgm:pt>
    <dgm:pt modelId="{C3F35482-6CC7-D84C-A12A-9C381DA3715C}" type="pres">
      <dgm:prSet presAssocID="{CAAA9F24-9260-F54A-99DC-F72FB849E87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95281-E721-1F47-BCDF-8A032BF72FA6}" type="pres">
      <dgm:prSet presAssocID="{D322F537-CB00-574A-A9D8-1D8C164C8059}" presName="sibTrans" presStyleCnt="0"/>
      <dgm:spPr/>
    </dgm:pt>
    <dgm:pt modelId="{F05CB183-2AAC-6E46-BE78-AF13E37A9506}" type="pres">
      <dgm:prSet presAssocID="{A1125348-5C25-1F47-B30E-AF67044D6D7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E070C-4E38-3C4B-AB2B-A71BC3A0AD39}" type="pres">
      <dgm:prSet presAssocID="{6D9D6586-33B0-204A-B239-0B60BA926FE3}" presName="sibTrans" presStyleCnt="0"/>
      <dgm:spPr/>
    </dgm:pt>
    <dgm:pt modelId="{D88D0388-169C-2B46-AB59-55336EAF0870}" type="pres">
      <dgm:prSet presAssocID="{464914C9-E961-9B4B-BE95-DDAD4139A2EC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21FD3-47A9-5D43-86F8-B1E61822FE13}" type="pres">
      <dgm:prSet presAssocID="{0438F2CA-81F0-5343-B670-7E37C7E8DF11}" presName="sibTrans" presStyleCnt="0"/>
      <dgm:spPr/>
    </dgm:pt>
    <dgm:pt modelId="{C52202E9-E125-754F-A95A-1493CE1E476A}" type="pres">
      <dgm:prSet presAssocID="{90BFDD16-BC68-4948-8C0A-2B29A5A93C10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246800-D166-7F48-8298-363022865FB8}" type="pres">
      <dgm:prSet presAssocID="{4067E779-9466-8249-98B0-0AE8EFBF0325}" presName="sibTrans" presStyleCnt="0"/>
      <dgm:spPr/>
    </dgm:pt>
    <dgm:pt modelId="{76390823-0913-D74C-9160-F9445B2210E5}" type="pres">
      <dgm:prSet presAssocID="{3D7A168B-8590-D246-A021-1B96C49AA8F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30DC9-500E-A741-93F5-A654EA2CAFBD}" type="pres">
      <dgm:prSet presAssocID="{B3542A97-E08D-014F-ADA2-C98201B963F0}" presName="sibTrans" presStyleCnt="0"/>
      <dgm:spPr/>
    </dgm:pt>
    <dgm:pt modelId="{B47372C0-E0B8-B24A-B01E-47377EB7E296}" type="pres">
      <dgm:prSet presAssocID="{CC13538D-F045-5143-9BFD-26BEF1ED3879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16B483-E478-2A46-A490-CC1AF063422C}" srcId="{A6043839-EA07-4446-B7B9-59520D25790F}" destId="{464914C9-E961-9B4B-BE95-DDAD4139A2EC}" srcOrd="6" destOrd="0" parTransId="{09AB16F0-8F4C-874A-96F2-7FEF4674FB85}" sibTransId="{0438F2CA-81F0-5343-B670-7E37C7E8DF11}"/>
    <dgm:cxn modelId="{F989D469-5241-A64B-A792-C6A1D0642461}" type="presOf" srcId="{CC13538D-F045-5143-9BFD-26BEF1ED3879}" destId="{B47372C0-E0B8-B24A-B01E-47377EB7E296}" srcOrd="0" destOrd="0" presId="urn:microsoft.com/office/officeart/2005/8/layout/default"/>
    <dgm:cxn modelId="{46F1DCB0-7438-A746-BA93-2489F1E5EF91}" srcId="{A6043839-EA07-4446-B7B9-59520D25790F}" destId="{11920DA6-D809-A741-8C75-5C0F73344ABC}" srcOrd="1" destOrd="0" parTransId="{E91EA638-4C2A-7A40-8171-CD5BF0C315D2}" sibTransId="{0BDC3566-4376-7C47-9468-13BA0FDC9767}"/>
    <dgm:cxn modelId="{6572921B-A495-DF46-8A34-D030205CC23F}" type="presOf" srcId="{C6D5C4AB-975F-1941-AE4C-FE2A27F2AC7E}" destId="{F462C5DC-EA09-4040-AFB6-7A6EBD6EB21E}" srcOrd="0" destOrd="0" presId="urn:microsoft.com/office/officeart/2005/8/layout/default"/>
    <dgm:cxn modelId="{7F207CD1-2ECE-BD45-9C98-D159E53EAAF0}" srcId="{A6043839-EA07-4446-B7B9-59520D25790F}" destId="{E074BCBD-E56F-5E4E-887B-EA4A08723697}" srcOrd="2" destOrd="0" parTransId="{79F28D26-06CE-6E4F-8FC6-F71AD3792AD3}" sibTransId="{B725F047-E302-B647-9691-C4404D2478F1}"/>
    <dgm:cxn modelId="{6D6A9754-3740-9441-93DB-FA3AEF877EDF}" type="presOf" srcId="{464914C9-E961-9B4B-BE95-DDAD4139A2EC}" destId="{D88D0388-169C-2B46-AB59-55336EAF0870}" srcOrd="0" destOrd="0" presId="urn:microsoft.com/office/officeart/2005/8/layout/default"/>
    <dgm:cxn modelId="{99C30544-A2BD-3D48-AD84-D3E75D9B0FF7}" type="presOf" srcId="{3D7A168B-8590-D246-A021-1B96C49AA8FF}" destId="{76390823-0913-D74C-9160-F9445B2210E5}" srcOrd="0" destOrd="0" presId="urn:microsoft.com/office/officeart/2005/8/layout/default"/>
    <dgm:cxn modelId="{E719410B-95BD-C748-BD16-9F196D9AA0C6}" srcId="{A6043839-EA07-4446-B7B9-59520D25790F}" destId="{7CBD9AD9-5523-E244-86A9-E82475D8126D}" srcOrd="0" destOrd="0" parTransId="{A2D3C423-3D8D-864F-A706-EC4D313E2F6A}" sibTransId="{0BA39C5C-2444-CB47-964F-BBC65BE7A5CD}"/>
    <dgm:cxn modelId="{34A62A1C-1DD1-0842-8A52-61E9167C862F}" srcId="{A6043839-EA07-4446-B7B9-59520D25790F}" destId="{3D7A168B-8590-D246-A021-1B96C49AA8FF}" srcOrd="8" destOrd="0" parTransId="{8EBD983C-3960-6749-9716-A5E9C76476C9}" sibTransId="{B3542A97-E08D-014F-ADA2-C98201B963F0}"/>
    <dgm:cxn modelId="{88FA0766-D283-CF4D-A314-5A8ABECE021C}" type="presOf" srcId="{90BFDD16-BC68-4948-8C0A-2B29A5A93C10}" destId="{C52202E9-E125-754F-A95A-1493CE1E476A}" srcOrd="0" destOrd="0" presId="urn:microsoft.com/office/officeart/2005/8/layout/default"/>
    <dgm:cxn modelId="{8B00E73F-09B1-1046-BE60-769A96CA099C}" srcId="{A6043839-EA07-4446-B7B9-59520D25790F}" destId="{CC13538D-F045-5143-9BFD-26BEF1ED3879}" srcOrd="9" destOrd="0" parTransId="{8EA7B045-5C67-7E4D-A9DD-E2D692538E5B}" sibTransId="{1B7B5768-E436-F740-9C96-697A2EA5D3E8}"/>
    <dgm:cxn modelId="{A8354096-BE52-9D49-AE06-9D1FA1274783}" type="presOf" srcId="{11920DA6-D809-A741-8C75-5C0F73344ABC}" destId="{A01E4197-3F57-A34A-B88C-C28371E5D4EC}" srcOrd="0" destOrd="0" presId="urn:microsoft.com/office/officeart/2005/8/layout/default"/>
    <dgm:cxn modelId="{ACDA8E34-6DA4-EF46-B696-0FF7F6ECB930}" srcId="{A6043839-EA07-4446-B7B9-59520D25790F}" destId="{A1125348-5C25-1F47-B30E-AF67044D6D73}" srcOrd="5" destOrd="0" parTransId="{999E8505-E640-6B4D-857B-5432E79C688F}" sibTransId="{6D9D6586-33B0-204A-B239-0B60BA926FE3}"/>
    <dgm:cxn modelId="{6816C3B6-5F3F-5147-B5C2-7F6309C16BCC}" type="presOf" srcId="{7CBD9AD9-5523-E244-86A9-E82475D8126D}" destId="{BC980D9D-62F8-BF46-A7A2-8306231D7F11}" srcOrd="0" destOrd="0" presId="urn:microsoft.com/office/officeart/2005/8/layout/default"/>
    <dgm:cxn modelId="{7F159728-7DCC-E044-ABF4-E428E40A3B20}" srcId="{A6043839-EA07-4446-B7B9-59520D25790F}" destId="{C6D5C4AB-975F-1941-AE4C-FE2A27F2AC7E}" srcOrd="3" destOrd="0" parTransId="{B5C51603-3F2D-974C-A68B-A9FE7B4E8C43}" sibTransId="{56D72536-5B88-774D-9D9E-40537FAC10E5}"/>
    <dgm:cxn modelId="{FE9D95A6-BA67-EF48-88F5-61B2776C9063}" srcId="{A6043839-EA07-4446-B7B9-59520D25790F}" destId="{CAAA9F24-9260-F54A-99DC-F72FB849E870}" srcOrd="4" destOrd="0" parTransId="{DDE0C588-6509-2340-9B75-099BF6CBBB03}" sibTransId="{D322F537-CB00-574A-A9D8-1D8C164C8059}"/>
    <dgm:cxn modelId="{D82853A5-15C2-F84C-AF34-C8E2CDC0B94F}" type="presOf" srcId="{A6043839-EA07-4446-B7B9-59520D25790F}" destId="{FF4D42FB-CF90-DA4C-9A52-A04D454D4C49}" srcOrd="0" destOrd="0" presId="urn:microsoft.com/office/officeart/2005/8/layout/default"/>
    <dgm:cxn modelId="{CDD2E60C-33AF-874F-BB3B-261CBBF29BC4}" srcId="{A6043839-EA07-4446-B7B9-59520D25790F}" destId="{90BFDD16-BC68-4948-8C0A-2B29A5A93C10}" srcOrd="7" destOrd="0" parTransId="{A686BB94-0235-A646-A2E1-CAF753F00098}" sibTransId="{4067E779-9466-8249-98B0-0AE8EFBF0325}"/>
    <dgm:cxn modelId="{5EF77843-760E-6348-9FA2-757D70F4E5E6}" type="presOf" srcId="{CAAA9F24-9260-F54A-99DC-F72FB849E870}" destId="{C3F35482-6CC7-D84C-A12A-9C381DA3715C}" srcOrd="0" destOrd="0" presId="urn:microsoft.com/office/officeart/2005/8/layout/default"/>
    <dgm:cxn modelId="{BC285E30-9636-1445-A2BD-49E430D17BE5}" type="presOf" srcId="{E074BCBD-E56F-5E4E-887B-EA4A08723697}" destId="{5A272127-68F1-F043-A0F8-54069CFFF165}" srcOrd="0" destOrd="0" presId="urn:microsoft.com/office/officeart/2005/8/layout/default"/>
    <dgm:cxn modelId="{96BF03B5-CFD2-4440-912F-B1B6A1441160}" type="presOf" srcId="{A1125348-5C25-1F47-B30E-AF67044D6D73}" destId="{F05CB183-2AAC-6E46-BE78-AF13E37A9506}" srcOrd="0" destOrd="0" presId="urn:microsoft.com/office/officeart/2005/8/layout/default"/>
    <dgm:cxn modelId="{051F99C4-B34B-F24C-8417-9EDDD2456783}" type="presParOf" srcId="{FF4D42FB-CF90-DA4C-9A52-A04D454D4C49}" destId="{BC980D9D-62F8-BF46-A7A2-8306231D7F11}" srcOrd="0" destOrd="0" presId="urn:microsoft.com/office/officeart/2005/8/layout/default"/>
    <dgm:cxn modelId="{B2DC8786-2F67-8D4D-8498-86F82948E4F3}" type="presParOf" srcId="{FF4D42FB-CF90-DA4C-9A52-A04D454D4C49}" destId="{368BA752-A7B6-274A-8529-370D39CBDAD6}" srcOrd="1" destOrd="0" presId="urn:microsoft.com/office/officeart/2005/8/layout/default"/>
    <dgm:cxn modelId="{9887FF0F-59EC-B04F-9819-E3E3182CB0D8}" type="presParOf" srcId="{FF4D42FB-CF90-DA4C-9A52-A04D454D4C49}" destId="{A01E4197-3F57-A34A-B88C-C28371E5D4EC}" srcOrd="2" destOrd="0" presId="urn:microsoft.com/office/officeart/2005/8/layout/default"/>
    <dgm:cxn modelId="{C16ADEB8-B2C2-C647-9E40-858B3AF0BFF8}" type="presParOf" srcId="{FF4D42FB-CF90-DA4C-9A52-A04D454D4C49}" destId="{A5B22472-4895-D340-B543-0EAFAC971930}" srcOrd="3" destOrd="0" presId="urn:microsoft.com/office/officeart/2005/8/layout/default"/>
    <dgm:cxn modelId="{0023157A-FBF0-EE48-AC05-428CC952AEAC}" type="presParOf" srcId="{FF4D42FB-CF90-DA4C-9A52-A04D454D4C49}" destId="{5A272127-68F1-F043-A0F8-54069CFFF165}" srcOrd="4" destOrd="0" presId="urn:microsoft.com/office/officeart/2005/8/layout/default"/>
    <dgm:cxn modelId="{378BB730-74EE-CA4F-8BDE-EB3F82C0A2C2}" type="presParOf" srcId="{FF4D42FB-CF90-DA4C-9A52-A04D454D4C49}" destId="{AE5E31AD-D5B3-9E4D-BAFD-AB277C143E5A}" srcOrd="5" destOrd="0" presId="urn:microsoft.com/office/officeart/2005/8/layout/default"/>
    <dgm:cxn modelId="{FDFC57D1-FC15-7A49-8860-77194EC4BA8F}" type="presParOf" srcId="{FF4D42FB-CF90-DA4C-9A52-A04D454D4C49}" destId="{F462C5DC-EA09-4040-AFB6-7A6EBD6EB21E}" srcOrd="6" destOrd="0" presId="urn:microsoft.com/office/officeart/2005/8/layout/default"/>
    <dgm:cxn modelId="{919D6F92-3798-9F47-BC64-0FC3531E19B5}" type="presParOf" srcId="{FF4D42FB-CF90-DA4C-9A52-A04D454D4C49}" destId="{892F38D0-3DA4-BE4A-A4F0-F228B0A6D0F3}" srcOrd="7" destOrd="0" presId="urn:microsoft.com/office/officeart/2005/8/layout/default"/>
    <dgm:cxn modelId="{BDC5A6A8-A164-6B40-9BCC-1F97AFE04C9C}" type="presParOf" srcId="{FF4D42FB-CF90-DA4C-9A52-A04D454D4C49}" destId="{C3F35482-6CC7-D84C-A12A-9C381DA3715C}" srcOrd="8" destOrd="0" presId="urn:microsoft.com/office/officeart/2005/8/layout/default"/>
    <dgm:cxn modelId="{B7D4BC8E-7932-3C40-9F9E-25EE95725C5B}" type="presParOf" srcId="{FF4D42FB-CF90-DA4C-9A52-A04D454D4C49}" destId="{5B495281-E721-1F47-BCDF-8A032BF72FA6}" srcOrd="9" destOrd="0" presId="urn:microsoft.com/office/officeart/2005/8/layout/default"/>
    <dgm:cxn modelId="{327FD3C6-7E8B-A241-A71B-BB504F83E45E}" type="presParOf" srcId="{FF4D42FB-CF90-DA4C-9A52-A04D454D4C49}" destId="{F05CB183-2AAC-6E46-BE78-AF13E37A9506}" srcOrd="10" destOrd="0" presId="urn:microsoft.com/office/officeart/2005/8/layout/default"/>
    <dgm:cxn modelId="{5E3A1F70-C8DC-6742-BA1B-C8D5AF0950E2}" type="presParOf" srcId="{FF4D42FB-CF90-DA4C-9A52-A04D454D4C49}" destId="{7EFE070C-4E38-3C4B-AB2B-A71BC3A0AD39}" srcOrd="11" destOrd="0" presId="urn:microsoft.com/office/officeart/2005/8/layout/default"/>
    <dgm:cxn modelId="{B1BA7EC0-74E3-3143-926A-14A1E4066DEE}" type="presParOf" srcId="{FF4D42FB-CF90-DA4C-9A52-A04D454D4C49}" destId="{D88D0388-169C-2B46-AB59-55336EAF0870}" srcOrd="12" destOrd="0" presId="urn:microsoft.com/office/officeart/2005/8/layout/default"/>
    <dgm:cxn modelId="{08F4DEA2-D038-E940-82F3-62D6AE477934}" type="presParOf" srcId="{FF4D42FB-CF90-DA4C-9A52-A04D454D4C49}" destId="{33F21FD3-47A9-5D43-86F8-B1E61822FE13}" srcOrd="13" destOrd="0" presId="urn:microsoft.com/office/officeart/2005/8/layout/default"/>
    <dgm:cxn modelId="{800F32B6-8439-764A-B229-538D64BD2847}" type="presParOf" srcId="{FF4D42FB-CF90-DA4C-9A52-A04D454D4C49}" destId="{C52202E9-E125-754F-A95A-1493CE1E476A}" srcOrd="14" destOrd="0" presId="urn:microsoft.com/office/officeart/2005/8/layout/default"/>
    <dgm:cxn modelId="{E29BD4C6-FB76-0F4E-823F-0CEC23FFA546}" type="presParOf" srcId="{FF4D42FB-CF90-DA4C-9A52-A04D454D4C49}" destId="{E1246800-D166-7F48-8298-363022865FB8}" srcOrd="15" destOrd="0" presId="urn:microsoft.com/office/officeart/2005/8/layout/default"/>
    <dgm:cxn modelId="{763F2B90-C5B7-A74F-B722-A66AFD77E42C}" type="presParOf" srcId="{FF4D42FB-CF90-DA4C-9A52-A04D454D4C49}" destId="{76390823-0913-D74C-9160-F9445B2210E5}" srcOrd="16" destOrd="0" presId="urn:microsoft.com/office/officeart/2005/8/layout/default"/>
    <dgm:cxn modelId="{A9FF27B9-4293-D74F-AFB7-3E9CCF86A04D}" type="presParOf" srcId="{FF4D42FB-CF90-DA4C-9A52-A04D454D4C49}" destId="{95930DC9-500E-A741-93F5-A654EA2CAFBD}" srcOrd="17" destOrd="0" presId="urn:microsoft.com/office/officeart/2005/8/layout/default"/>
    <dgm:cxn modelId="{55B5417C-62AB-E64B-9DAA-E204F3391E7A}" type="presParOf" srcId="{FF4D42FB-CF90-DA4C-9A52-A04D454D4C49}" destId="{B47372C0-E0B8-B24A-B01E-47377EB7E29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043839-EA07-4446-B7B9-59520D25790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D9AD9-5523-E244-86A9-E82475D8126D}">
      <dgm:prSet phldrT="[Text]"/>
      <dgm:spPr/>
      <dgm:t>
        <a:bodyPr/>
        <a:lstStyle/>
        <a:p>
          <a:r>
            <a:rPr lang="en-US" altLang="zh-CN" dirty="0" smtClean="0"/>
            <a:t>pretentious</a:t>
          </a:r>
          <a:endParaRPr lang="en-US" dirty="0"/>
        </a:p>
      </dgm:t>
    </dgm:pt>
    <dgm:pt modelId="{A2D3C423-3D8D-864F-A706-EC4D313E2F6A}" type="parTrans" cxnId="{E719410B-95BD-C748-BD16-9F196D9AA0C6}">
      <dgm:prSet/>
      <dgm:spPr/>
      <dgm:t>
        <a:bodyPr/>
        <a:lstStyle/>
        <a:p>
          <a:endParaRPr lang="en-US"/>
        </a:p>
      </dgm:t>
    </dgm:pt>
    <dgm:pt modelId="{0BA39C5C-2444-CB47-964F-BBC65BE7A5CD}" type="sibTrans" cxnId="{E719410B-95BD-C748-BD16-9F196D9AA0C6}">
      <dgm:prSet/>
      <dgm:spPr/>
      <dgm:t>
        <a:bodyPr/>
        <a:lstStyle/>
        <a:p>
          <a:endParaRPr lang="en-US"/>
        </a:p>
      </dgm:t>
    </dgm:pt>
    <dgm:pt modelId="{11920DA6-D809-A741-8C75-5C0F73344ABC}">
      <dgm:prSet phldrT="[Text]"/>
      <dgm:spPr/>
      <dgm:t>
        <a:bodyPr/>
        <a:lstStyle/>
        <a:p>
          <a:r>
            <a:rPr lang="en-US" altLang="zh-CN" dirty="0" smtClean="0"/>
            <a:t>indoctrinate</a:t>
          </a:r>
          <a:endParaRPr lang="en-US" dirty="0"/>
        </a:p>
      </dgm:t>
    </dgm:pt>
    <dgm:pt modelId="{E91EA638-4C2A-7A40-8171-CD5BF0C315D2}" type="parTrans" cxnId="{46F1DCB0-7438-A746-BA93-2489F1E5EF91}">
      <dgm:prSet/>
      <dgm:spPr/>
      <dgm:t>
        <a:bodyPr/>
        <a:lstStyle/>
        <a:p>
          <a:endParaRPr lang="en-US"/>
        </a:p>
      </dgm:t>
    </dgm:pt>
    <dgm:pt modelId="{0BDC3566-4376-7C47-9468-13BA0FDC9767}" type="sibTrans" cxnId="{46F1DCB0-7438-A746-BA93-2489F1E5EF91}">
      <dgm:prSet/>
      <dgm:spPr/>
      <dgm:t>
        <a:bodyPr/>
        <a:lstStyle/>
        <a:p>
          <a:endParaRPr lang="en-US"/>
        </a:p>
      </dgm:t>
    </dgm:pt>
    <dgm:pt modelId="{C6D5C4AB-975F-1941-AE4C-FE2A27F2AC7E}">
      <dgm:prSet phldrT="[Text]"/>
      <dgm:spPr/>
      <dgm:t>
        <a:bodyPr/>
        <a:lstStyle/>
        <a:p>
          <a:r>
            <a:rPr lang="en-US" altLang="zh-CN" dirty="0" smtClean="0"/>
            <a:t>interminable</a:t>
          </a:r>
          <a:endParaRPr lang="en-US" dirty="0"/>
        </a:p>
      </dgm:t>
    </dgm:pt>
    <dgm:pt modelId="{B5C51603-3F2D-974C-A68B-A9FE7B4E8C43}" type="parTrans" cxnId="{7F159728-7DCC-E044-ABF4-E428E40A3B20}">
      <dgm:prSet/>
      <dgm:spPr/>
      <dgm:t>
        <a:bodyPr/>
        <a:lstStyle/>
        <a:p>
          <a:endParaRPr lang="en-US"/>
        </a:p>
      </dgm:t>
    </dgm:pt>
    <dgm:pt modelId="{56D72536-5B88-774D-9D9E-40537FAC10E5}" type="sibTrans" cxnId="{7F159728-7DCC-E044-ABF4-E428E40A3B20}">
      <dgm:prSet/>
      <dgm:spPr/>
      <dgm:t>
        <a:bodyPr/>
        <a:lstStyle/>
        <a:p>
          <a:endParaRPr lang="en-US"/>
        </a:p>
      </dgm:t>
    </dgm:pt>
    <dgm:pt modelId="{CC13538D-F045-5143-9BFD-26BEF1ED3879}">
      <dgm:prSet phldrT="[Text]"/>
      <dgm:spPr/>
      <dgm:t>
        <a:bodyPr/>
        <a:lstStyle/>
        <a:p>
          <a:r>
            <a:rPr lang="en-US" altLang="zh-CN" dirty="0" smtClean="0"/>
            <a:t>hinder</a:t>
          </a:r>
          <a:endParaRPr lang="en-US" dirty="0"/>
        </a:p>
      </dgm:t>
    </dgm:pt>
    <dgm:pt modelId="{8EA7B045-5C67-7E4D-A9DD-E2D692538E5B}" type="parTrans" cxnId="{8B00E73F-09B1-1046-BE60-769A96CA099C}">
      <dgm:prSet/>
      <dgm:spPr/>
      <dgm:t>
        <a:bodyPr/>
        <a:lstStyle/>
        <a:p>
          <a:endParaRPr lang="en-US"/>
        </a:p>
      </dgm:t>
    </dgm:pt>
    <dgm:pt modelId="{1B7B5768-E436-F740-9C96-697A2EA5D3E8}" type="sibTrans" cxnId="{8B00E73F-09B1-1046-BE60-769A96CA099C}">
      <dgm:prSet/>
      <dgm:spPr/>
      <dgm:t>
        <a:bodyPr/>
        <a:lstStyle/>
        <a:p>
          <a:endParaRPr lang="en-US"/>
        </a:p>
      </dgm:t>
    </dgm:pt>
    <dgm:pt modelId="{CAAA9F24-9260-F54A-99DC-F72FB849E870}">
      <dgm:prSet/>
      <dgm:spPr/>
      <dgm:t>
        <a:bodyPr/>
        <a:lstStyle/>
        <a:p>
          <a:r>
            <a:rPr lang="en-US" altLang="zh-CN" dirty="0" smtClean="0"/>
            <a:t>preternatural</a:t>
          </a:r>
          <a:endParaRPr lang="en-US" dirty="0"/>
        </a:p>
      </dgm:t>
    </dgm:pt>
    <dgm:pt modelId="{DDE0C588-6509-2340-9B75-099BF6CBBB03}" type="parTrans" cxnId="{FE9D95A6-BA67-EF48-88F5-61B2776C9063}">
      <dgm:prSet/>
      <dgm:spPr/>
      <dgm:t>
        <a:bodyPr/>
        <a:lstStyle/>
        <a:p>
          <a:endParaRPr lang="en-US"/>
        </a:p>
      </dgm:t>
    </dgm:pt>
    <dgm:pt modelId="{D322F537-CB00-574A-A9D8-1D8C164C8059}" type="sibTrans" cxnId="{FE9D95A6-BA67-EF48-88F5-61B2776C9063}">
      <dgm:prSet/>
      <dgm:spPr/>
      <dgm:t>
        <a:bodyPr/>
        <a:lstStyle/>
        <a:p>
          <a:endParaRPr lang="en-US"/>
        </a:p>
      </dgm:t>
    </dgm:pt>
    <dgm:pt modelId="{A1125348-5C25-1F47-B30E-AF67044D6D73}">
      <dgm:prSet/>
      <dgm:spPr/>
      <dgm:t>
        <a:bodyPr/>
        <a:lstStyle/>
        <a:p>
          <a:r>
            <a:rPr lang="en-US" altLang="zh-CN" dirty="0" smtClean="0"/>
            <a:t>unrelenting</a:t>
          </a:r>
          <a:endParaRPr lang="en-US" dirty="0"/>
        </a:p>
      </dgm:t>
    </dgm:pt>
    <dgm:pt modelId="{999E8505-E640-6B4D-857B-5432E79C688F}" type="parTrans" cxnId="{ACDA8E34-6DA4-EF46-B696-0FF7F6ECB930}">
      <dgm:prSet/>
      <dgm:spPr/>
      <dgm:t>
        <a:bodyPr/>
        <a:lstStyle/>
        <a:p>
          <a:endParaRPr lang="en-US"/>
        </a:p>
      </dgm:t>
    </dgm:pt>
    <dgm:pt modelId="{6D9D6586-33B0-204A-B239-0B60BA926FE3}" type="sibTrans" cxnId="{ACDA8E34-6DA4-EF46-B696-0FF7F6ECB930}">
      <dgm:prSet/>
      <dgm:spPr/>
      <dgm:t>
        <a:bodyPr/>
        <a:lstStyle/>
        <a:p>
          <a:endParaRPr lang="en-US"/>
        </a:p>
      </dgm:t>
    </dgm:pt>
    <dgm:pt modelId="{464914C9-E961-9B4B-BE95-DDAD4139A2EC}">
      <dgm:prSet/>
      <dgm:spPr/>
      <dgm:t>
        <a:bodyPr/>
        <a:lstStyle/>
        <a:p>
          <a:r>
            <a:rPr lang="en-US" altLang="zh-CN" dirty="0" smtClean="0"/>
            <a:t>forestall</a:t>
          </a:r>
          <a:endParaRPr lang="en-US" dirty="0"/>
        </a:p>
      </dgm:t>
    </dgm:pt>
    <dgm:pt modelId="{09AB16F0-8F4C-874A-96F2-7FEF4674FB85}" type="parTrans" cxnId="{7716B483-E478-2A46-A490-CC1AF063422C}">
      <dgm:prSet/>
      <dgm:spPr/>
      <dgm:t>
        <a:bodyPr/>
        <a:lstStyle/>
        <a:p>
          <a:endParaRPr lang="en-US"/>
        </a:p>
      </dgm:t>
    </dgm:pt>
    <dgm:pt modelId="{0438F2CA-81F0-5343-B670-7E37C7E8DF11}" type="sibTrans" cxnId="{7716B483-E478-2A46-A490-CC1AF063422C}">
      <dgm:prSet/>
      <dgm:spPr/>
      <dgm:t>
        <a:bodyPr/>
        <a:lstStyle/>
        <a:p>
          <a:endParaRPr lang="en-US"/>
        </a:p>
      </dgm:t>
    </dgm:pt>
    <dgm:pt modelId="{3D7A168B-8590-D246-A021-1B96C49AA8FF}">
      <dgm:prSet/>
      <dgm:spPr/>
      <dgm:t>
        <a:bodyPr/>
        <a:lstStyle/>
        <a:p>
          <a:r>
            <a:rPr lang="en-US" altLang="zh-CN" dirty="0" smtClean="0"/>
            <a:t>surplus</a:t>
          </a:r>
          <a:endParaRPr lang="en-US" dirty="0"/>
        </a:p>
      </dgm:t>
    </dgm:pt>
    <dgm:pt modelId="{8EBD983C-3960-6749-9716-A5E9C76476C9}" type="parTrans" cxnId="{34A62A1C-1DD1-0842-8A52-61E9167C862F}">
      <dgm:prSet/>
      <dgm:spPr/>
      <dgm:t>
        <a:bodyPr/>
        <a:lstStyle/>
        <a:p>
          <a:endParaRPr lang="en-US"/>
        </a:p>
      </dgm:t>
    </dgm:pt>
    <dgm:pt modelId="{B3542A97-E08D-014F-ADA2-C98201B963F0}" type="sibTrans" cxnId="{34A62A1C-1DD1-0842-8A52-61E9167C862F}">
      <dgm:prSet/>
      <dgm:spPr/>
      <dgm:t>
        <a:bodyPr/>
        <a:lstStyle/>
        <a:p>
          <a:endParaRPr lang="en-US"/>
        </a:p>
      </dgm:t>
    </dgm:pt>
    <dgm:pt modelId="{E074BCBD-E56F-5E4E-887B-EA4A08723697}">
      <dgm:prSet/>
      <dgm:spPr/>
      <dgm:t>
        <a:bodyPr/>
        <a:lstStyle/>
        <a:p>
          <a:r>
            <a:rPr lang="en-US" altLang="zh-CN" dirty="0" smtClean="0"/>
            <a:t>neophyte</a:t>
          </a:r>
          <a:endParaRPr lang="en-US" dirty="0"/>
        </a:p>
      </dgm:t>
    </dgm:pt>
    <dgm:pt modelId="{79F28D26-06CE-6E4F-8FC6-F71AD3792AD3}" type="parTrans" cxnId="{7F207CD1-2ECE-BD45-9C98-D159E53EAAF0}">
      <dgm:prSet/>
      <dgm:spPr/>
      <dgm:t>
        <a:bodyPr/>
        <a:lstStyle/>
        <a:p>
          <a:endParaRPr lang="en-US"/>
        </a:p>
      </dgm:t>
    </dgm:pt>
    <dgm:pt modelId="{B725F047-E302-B647-9691-C4404D2478F1}" type="sibTrans" cxnId="{7F207CD1-2ECE-BD45-9C98-D159E53EAAF0}">
      <dgm:prSet/>
      <dgm:spPr/>
      <dgm:t>
        <a:bodyPr/>
        <a:lstStyle/>
        <a:p>
          <a:endParaRPr lang="en-US"/>
        </a:p>
      </dgm:t>
    </dgm:pt>
    <dgm:pt modelId="{90BFDD16-BC68-4948-8C0A-2B29A5A93C10}">
      <dgm:prSet/>
      <dgm:spPr/>
      <dgm:t>
        <a:bodyPr/>
        <a:lstStyle/>
        <a:p>
          <a:r>
            <a:rPr lang="en-US" altLang="zh-CN" dirty="0" smtClean="0"/>
            <a:t>thwart</a:t>
          </a:r>
          <a:endParaRPr lang="en-US" dirty="0"/>
        </a:p>
      </dgm:t>
    </dgm:pt>
    <dgm:pt modelId="{A686BB94-0235-A646-A2E1-CAF753F00098}" type="parTrans" cxnId="{CDD2E60C-33AF-874F-BB3B-261CBBF29BC4}">
      <dgm:prSet/>
      <dgm:spPr/>
      <dgm:t>
        <a:bodyPr/>
        <a:lstStyle/>
        <a:p>
          <a:endParaRPr lang="en-US"/>
        </a:p>
      </dgm:t>
    </dgm:pt>
    <dgm:pt modelId="{4067E779-9466-8249-98B0-0AE8EFBF0325}" type="sibTrans" cxnId="{CDD2E60C-33AF-874F-BB3B-261CBBF29BC4}">
      <dgm:prSet/>
      <dgm:spPr/>
      <dgm:t>
        <a:bodyPr/>
        <a:lstStyle/>
        <a:p>
          <a:endParaRPr lang="en-US"/>
        </a:p>
      </dgm:t>
    </dgm:pt>
    <dgm:pt modelId="{FF4D42FB-CF90-DA4C-9A52-A04D454D4C49}" type="pres">
      <dgm:prSet presAssocID="{A6043839-EA07-4446-B7B9-59520D257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80D9D-62F8-BF46-A7A2-8306231D7F11}" type="pres">
      <dgm:prSet presAssocID="{7CBD9AD9-5523-E244-86A9-E82475D8126D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A752-A7B6-274A-8529-370D39CBDAD6}" type="pres">
      <dgm:prSet presAssocID="{0BA39C5C-2444-CB47-964F-BBC65BE7A5CD}" presName="sibTrans" presStyleCnt="0"/>
      <dgm:spPr/>
    </dgm:pt>
    <dgm:pt modelId="{A01E4197-3F57-A34A-B88C-C28371E5D4EC}" type="pres">
      <dgm:prSet presAssocID="{11920DA6-D809-A741-8C75-5C0F73344ABC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2472-4895-D340-B543-0EAFAC971930}" type="pres">
      <dgm:prSet presAssocID="{0BDC3566-4376-7C47-9468-13BA0FDC9767}" presName="sibTrans" presStyleCnt="0"/>
      <dgm:spPr/>
    </dgm:pt>
    <dgm:pt modelId="{5A272127-68F1-F043-A0F8-54069CFFF165}" type="pres">
      <dgm:prSet presAssocID="{E074BCBD-E56F-5E4E-887B-EA4A08723697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5E31AD-D5B3-9E4D-BAFD-AB277C143E5A}" type="pres">
      <dgm:prSet presAssocID="{B725F047-E302-B647-9691-C4404D2478F1}" presName="sibTrans" presStyleCnt="0"/>
      <dgm:spPr/>
    </dgm:pt>
    <dgm:pt modelId="{F462C5DC-EA09-4040-AFB6-7A6EBD6EB21E}" type="pres">
      <dgm:prSet presAssocID="{C6D5C4AB-975F-1941-AE4C-FE2A27F2AC7E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38D0-3DA4-BE4A-A4F0-F228B0A6D0F3}" type="pres">
      <dgm:prSet presAssocID="{56D72536-5B88-774D-9D9E-40537FAC10E5}" presName="sibTrans" presStyleCnt="0"/>
      <dgm:spPr/>
    </dgm:pt>
    <dgm:pt modelId="{C3F35482-6CC7-D84C-A12A-9C381DA3715C}" type="pres">
      <dgm:prSet presAssocID="{CAAA9F24-9260-F54A-99DC-F72FB849E87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95281-E721-1F47-BCDF-8A032BF72FA6}" type="pres">
      <dgm:prSet presAssocID="{D322F537-CB00-574A-A9D8-1D8C164C8059}" presName="sibTrans" presStyleCnt="0"/>
      <dgm:spPr/>
    </dgm:pt>
    <dgm:pt modelId="{F05CB183-2AAC-6E46-BE78-AF13E37A9506}" type="pres">
      <dgm:prSet presAssocID="{A1125348-5C25-1F47-B30E-AF67044D6D7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E070C-4E38-3C4B-AB2B-A71BC3A0AD39}" type="pres">
      <dgm:prSet presAssocID="{6D9D6586-33B0-204A-B239-0B60BA926FE3}" presName="sibTrans" presStyleCnt="0"/>
      <dgm:spPr/>
    </dgm:pt>
    <dgm:pt modelId="{D88D0388-169C-2B46-AB59-55336EAF0870}" type="pres">
      <dgm:prSet presAssocID="{464914C9-E961-9B4B-BE95-DDAD4139A2EC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21FD3-47A9-5D43-86F8-B1E61822FE13}" type="pres">
      <dgm:prSet presAssocID="{0438F2CA-81F0-5343-B670-7E37C7E8DF11}" presName="sibTrans" presStyleCnt="0"/>
      <dgm:spPr/>
    </dgm:pt>
    <dgm:pt modelId="{C52202E9-E125-754F-A95A-1493CE1E476A}" type="pres">
      <dgm:prSet presAssocID="{90BFDD16-BC68-4948-8C0A-2B29A5A93C10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246800-D166-7F48-8298-363022865FB8}" type="pres">
      <dgm:prSet presAssocID="{4067E779-9466-8249-98B0-0AE8EFBF0325}" presName="sibTrans" presStyleCnt="0"/>
      <dgm:spPr/>
    </dgm:pt>
    <dgm:pt modelId="{76390823-0913-D74C-9160-F9445B2210E5}" type="pres">
      <dgm:prSet presAssocID="{3D7A168B-8590-D246-A021-1B96C49AA8F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30DC9-500E-A741-93F5-A654EA2CAFBD}" type="pres">
      <dgm:prSet presAssocID="{B3542A97-E08D-014F-ADA2-C98201B963F0}" presName="sibTrans" presStyleCnt="0"/>
      <dgm:spPr/>
    </dgm:pt>
    <dgm:pt modelId="{B47372C0-E0B8-B24A-B01E-47377EB7E296}" type="pres">
      <dgm:prSet presAssocID="{CC13538D-F045-5143-9BFD-26BEF1ED3879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DAACF7-30B1-894F-915D-5200832A51F9}" type="presOf" srcId="{CAAA9F24-9260-F54A-99DC-F72FB849E870}" destId="{C3F35482-6CC7-D84C-A12A-9C381DA3715C}" srcOrd="0" destOrd="0" presId="urn:microsoft.com/office/officeart/2005/8/layout/default"/>
    <dgm:cxn modelId="{C54968CC-75CA-C540-9F1A-BCCFB8639978}" type="presOf" srcId="{464914C9-E961-9B4B-BE95-DDAD4139A2EC}" destId="{D88D0388-169C-2B46-AB59-55336EAF0870}" srcOrd="0" destOrd="0" presId="urn:microsoft.com/office/officeart/2005/8/layout/default"/>
    <dgm:cxn modelId="{6715876D-79C0-1844-8513-EB6F4E7F4E1A}" type="presOf" srcId="{7CBD9AD9-5523-E244-86A9-E82475D8126D}" destId="{BC980D9D-62F8-BF46-A7A2-8306231D7F11}" srcOrd="0" destOrd="0" presId="urn:microsoft.com/office/officeart/2005/8/layout/default"/>
    <dgm:cxn modelId="{597D87B9-A08F-234D-8328-298D31AC7250}" type="presOf" srcId="{C6D5C4AB-975F-1941-AE4C-FE2A27F2AC7E}" destId="{F462C5DC-EA09-4040-AFB6-7A6EBD6EB21E}" srcOrd="0" destOrd="0" presId="urn:microsoft.com/office/officeart/2005/8/layout/default"/>
    <dgm:cxn modelId="{00941A18-1273-9949-A29D-F0CAB1C73926}" type="presOf" srcId="{E074BCBD-E56F-5E4E-887B-EA4A08723697}" destId="{5A272127-68F1-F043-A0F8-54069CFFF165}" srcOrd="0" destOrd="0" presId="urn:microsoft.com/office/officeart/2005/8/layout/default"/>
    <dgm:cxn modelId="{7F159728-7DCC-E044-ABF4-E428E40A3B20}" srcId="{A6043839-EA07-4446-B7B9-59520D25790F}" destId="{C6D5C4AB-975F-1941-AE4C-FE2A27F2AC7E}" srcOrd="3" destOrd="0" parTransId="{B5C51603-3F2D-974C-A68B-A9FE7B4E8C43}" sibTransId="{56D72536-5B88-774D-9D9E-40537FAC10E5}"/>
    <dgm:cxn modelId="{46F1DCB0-7438-A746-BA93-2489F1E5EF91}" srcId="{A6043839-EA07-4446-B7B9-59520D25790F}" destId="{11920DA6-D809-A741-8C75-5C0F73344ABC}" srcOrd="1" destOrd="0" parTransId="{E91EA638-4C2A-7A40-8171-CD5BF0C315D2}" sibTransId="{0BDC3566-4376-7C47-9468-13BA0FDC9767}"/>
    <dgm:cxn modelId="{FE9D95A6-BA67-EF48-88F5-61B2776C9063}" srcId="{A6043839-EA07-4446-B7B9-59520D25790F}" destId="{CAAA9F24-9260-F54A-99DC-F72FB849E870}" srcOrd="4" destOrd="0" parTransId="{DDE0C588-6509-2340-9B75-099BF6CBBB03}" sibTransId="{D322F537-CB00-574A-A9D8-1D8C164C8059}"/>
    <dgm:cxn modelId="{122A3968-3870-7047-A006-21DCD93BBC65}" type="presOf" srcId="{CC13538D-F045-5143-9BFD-26BEF1ED3879}" destId="{B47372C0-E0B8-B24A-B01E-47377EB7E296}" srcOrd="0" destOrd="0" presId="urn:microsoft.com/office/officeart/2005/8/layout/default"/>
    <dgm:cxn modelId="{5383B52F-BBC5-8949-A2AD-34C8BAFB7A99}" type="presOf" srcId="{A1125348-5C25-1F47-B30E-AF67044D6D73}" destId="{F05CB183-2AAC-6E46-BE78-AF13E37A9506}" srcOrd="0" destOrd="0" presId="urn:microsoft.com/office/officeart/2005/8/layout/default"/>
    <dgm:cxn modelId="{7F207CD1-2ECE-BD45-9C98-D159E53EAAF0}" srcId="{A6043839-EA07-4446-B7B9-59520D25790F}" destId="{E074BCBD-E56F-5E4E-887B-EA4A08723697}" srcOrd="2" destOrd="0" parTransId="{79F28D26-06CE-6E4F-8FC6-F71AD3792AD3}" sibTransId="{B725F047-E302-B647-9691-C4404D2478F1}"/>
    <dgm:cxn modelId="{279529F7-2EEF-3044-9372-46AA82109E96}" type="presOf" srcId="{11920DA6-D809-A741-8C75-5C0F73344ABC}" destId="{A01E4197-3F57-A34A-B88C-C28371E5D4EC}" srcOrd="0" destOrd="0" presId="urn:microsoft.com/office/officeart/2005/8/layout/default"/>
    <dgm:cxn modelId="{34A62A1C-1DD1-0842-8A52-61E9167C862F}" srcId="{A6043839-EA07-4446-B7B9-59520D25790F}" destId="{3D7A168B-8590-D246-A021-1B96C49AA8FF}" srcOrd="8" destOrd="0" parTransId="{8EBD983C-3960-6749-9716-A5E9C76476C9}" sibTransId="{B3542A97-E08D-014F-ADA2-C98201B963F0}"/>
    <dgm:cxn modelId="{E719410B-95BD-C748-BD16-9F196D9AA0C6}" srcId="{A6043839-EA07-4446-B7B9-59520D25790F}" destId="{7CBD9AD9-5523-E244-86A9-E82475D8126D}" srcOrd="0" destOrd="0" parTransId="{A2D3C423-3D8D-864F-A706-EC4D313E2F6A}" sibTransId="{0BA39C5C-2444-CB47-964F-BBC65BE7A5CD}"/>
    <dgm:cxn modelId="{7716B483-E478-2A46-A490-CC1AF063422C}" srcId="{A6043839-EA07-4446-B7B9-59520D25790F}" destId="{464914C9-E961-9B4B-BE95-DDAD4139A2EC}" srcOrd="6" destOrd="0" parTransId="{09AB16F0-8F4C-874A-96F2-7FEF4674FB85}" sibTransId="{0438F2CA-81F0-5343-B670-7E37C7E8DF11}"/>
    <dgm:cxn modelId="{5BCE6EC4-75CF-2547-ACF8-629E3C0DB58C}" type="presOf" srcId="{3D7A168B-8590-D246-A021-1B96C49AA8FF}" destId="{76390823-0913-D74C-9160-F9445B2210E5}" srcOrd="0" destOrd="0" presId="urn:microsoft.com/office/officeart/2005/8/layout/default"/>
    <dgm:cxn modelId="{4363C65D-E33E-044A-8BE4-BDF417A09E80}" type="presOf" srcId="{A6043839-EA07-4446-B7B9-59520D25790F}" destId="{FF4D42FB-CF90-DA4C-9A52-A04D454D4C49}" srcOrd="0" destOrd="0" presId="urn:microsoft.com/office/officeart/2005/8/layout/default"/>
    <dgm:cxn modelId="{15C4DBEF-64FD-6B4A-8584-C85676A8325E}" type="presOf" srcId="{90BFDD16-BC68-4948-8C0A-2B29A5A93C10}" destId="{C52202E9-E125-754F-A95A-1493CE1E476A}" srcOrd="0" destOrd="0" presId="urn:microsoft.com/office/officeart/2005/8/layout/default"/>
    <dgm:cxn modelId="{8B00E73F-09B1-1046-BE60-769A96CA099C}" srcId="{A6043839-EA07-4446-B7B9-59520D25790F}" destId="{CC13538D-F045-5143-9BFD-26BEF1ED3879}" srcOrd="9" destOrd="0" parTransId="{8EA7B045-5C67-7E4D-A9DD-E2D692538E5B}" sibTransId="{1B7B5768-E436-F740-9C96-697A2EA5D3E8}"/>
    <dgm:cxn modelId="{ACDA8E34-6DA4-EF46-B696-0FF7F6ECB930}" srcId="{A6043839-EA07-4446-B7B9-59520D25790F}" destId="{A1125348-5C25-1F47-B30E-AF67044D6D73}" srcOrd="5" destOrd="0" parTransId="{999E8505-E640-6B4D-857B-5432E79C688F}" sibTransId="{6D9D6586-33B0-204A-B239-0B60BA926FE3}"/>
    <dgm:cxn modelId="{CDD2E60C-33AF-874F-BB3B-261CBBF29BC4}" srcId="{A6043839-EA07-4446-B7B9-59520D25790F}" destId="{90BFDD16-BC68-4948-8C0A-2B29A5A93C10}" srcOrd="7" destOrd="0" parTransId="{A686BB94-0235-A646-A2E1-CAF753F00098}" sibTransId="{4067E779-9466-8249-98B0-0AE8EFBF0325}"/>
    <dgm:cxn modelId="{BAD8EEE5-F942-3A42-BB6B-0D42B1F6B142}" type="presParOf" srcId="{FF4D42FB-CF90-DA4C-9A52-A04D454D4C49}" destId="{BC980D9D-62F8-BF46-A7A2-8306231D7F11}" srcOrd="0" destOrd="0" presId="urn:microsoft.com/office/officeart/2005/8/layout/default"/>
    <dgm:cxn modelId="{0F4475F3-ECFD-4942-B1DF-BCEA360B3D85}" type="presParOf" srcId="{FF4D42FB-CF90-DA4C-9A52-A04D454D4C49}" destId="{368BA752-A7B6-274A-8529-370D39CBDAD6}" srcOrd="1" destOrd="0" presId="urn:microsoft.com/office/officeart/2005/8/layout/default"/>
    <dgm:cxn modelId="{DA2ABA5F-301F-DD4D-9345-5C79BE065E30}" type="presParOf" srcId="{FF4D42FB-CF90-DA4C-9A52-A04D454D4C49}" destId="{A01E4197-3F57-A34A-B88C-C28371E5D4EC}" srcOrd="2" destOrd="0" presId="urn:microsoft.com/office/officeart/2005/8/layout/default"/>
    <dgm:cxn modelId="{D2CA4526-3BB2-DC45-929B-0E69A1D71E81}" type="presParOf" srcId="{FF4D42FB-CF90-DA4C-9A52-A04D454D4C49}" destId="{A5B22472-4895-D340-B543-0EAFAC971930}" srcOrd="3" destOrd="0" presId="urn:microsoft.com/office/officeart/2005/8/layout/default"/>
    <dgm:cxn modelId="{3C04FBCF-7E40-1B43-AEE1-93179DDCAC89}" type="presParOf" srcId="{FF4D42FB-CF90-DA4C-9A52-A04D454D4C49}" destId="{5A272127-68F1-F043-A0F8-54069CFFF165}" srcOrd="4" destOrd="0" presId="urn:microsoft.com/office/officeart/2005/8/layout/default"/>
    <dgm:cxn modelId="{B134400B-FC94-8E4E-8943-C4FFC436DD7C}" type="presParOf" srcId="{FF4D42FB-CF90-DA4C-9A52-A04D454D4C49}" destId="{AE5E31AD-D5B3-9E4D-BAFD-AB277C143E5A}" srcOrd="5" destOrd="0" presId="urn:microsoft.com/office/officeart/2005/8/layout/default"/>
    <dgm:cxn modelId="{CDE666AE-F485-8B41-AF7E-A2B93A21A14F}" type="presParOf" srcId="{FF4D42FB-CF90-DA4C-9A52-A04D454D4C49}" destId="{F462C5DC-EA09-4040-AFB6-7A6EBD6EB21E}" srcOrd="6" destOrd="0" presId="urn:microsoft.com/office/officeart/2005/8/layout/default"/>
    <dgm:cxn modelId="{AF5C06A8-8FD0-2D42-A829-B4B334FADABA}" type="presParOf" srcId="{FF4D42FB-CF90-DA4C-9A52-A04D454D4C49}" destId="{892F38D0-3DA4-BE4A-A4F0-F228B0A6D0F3}" srcOrd="7" destOrd="0" presId="urn:microsoft.com/office/officeart/2005/8/layout/default"/>
    <dgm:cxn modelId="{3523DA05-05C2-EF4D-8698-25DAEE355D66}" type="presParOf" srcId="{FF4D42FB-CF90-DA4C-9A52-A04D454D4C49}" destId="{C3F35482-6CC7-D84C-A12A-9C381DA3715C}" srcOrd="8" destOrd="0" presId="urn:microsoft.com/office/officeart/2005/8/layout/default"/>
    <dgm:cxn modelId="{73177DB1-0E11-1A4D-9AD5-27430E4488E6}" type="presParOf" srcId="{FF4D42FB-CF90-DA4C-9A52-A04D454D4C49}" destId="{5B495281-E721-1F47-BCDF-8A032BF72FA6}" srcOrd="9" destOrd="0" presId="urn:microsoft.com/office/officeart/2005/8/layout/default"/>
    <dgm:cxn modelId="{AE449A61-7800-BE41-BBBC-20BE4F074467}" type="presParOf" srcId="{FF4D42FB-CF90-DA4C-9A52-A04D454D4C49}" destId="{F05CB183-2AAC-6E46-BE78-AF13E37A9506}" srcOrd="10" destOrd="0" presId="urn:microsoft.com/office/officeart/2005/8/layout/default"/>
    <dgm:cxn modelId="{B1A60E2D-79CE-B245-BC4F-2913BBFE6ECB}" type="presParOf" srcId="{FF4D42FB-CF90-DA4C-9A52-A04D454D4C49}" destId="{7EFE070C-4E38-3C4B-AB2B-A71BC3A0AD39}" srcOrd="11" destOrd="0" presId="urn:microsoft.com/office/officeart/2005/8/layout/default"/>
    <dgm:cxn modelId="{823293BC-CD71-7F4D-960F-9F26F19B8C30}" type="presParOf" srcId="{FF4D42FB-CF90-DA4C-9A52-A04D454D4C49}" destId="{D88D0388-169C-2B46-AB59-55336EAF0870}" srcOrd="12" destOrd="0" presId="urn:microsoft.com/office/officeart/2005/8/layout/default"/>
    <dgm:cxn modelId="{B991C0E5-78C9-784D-9842-1CED493C7B36}" type="presParOf" srcId="{FF4D42FB-CF90-DA4C-9A52-A04D454D4C49}" destId="{33F21FD3-47A9-5D43-86F8-B1E61822FE13}" srcOrd="13" destOrd="0" presId="urn:microsoft.com/office/officeart/2005/8/layout/default"/>
    <dgm:cxn modelId="{C887184F-0926-F240-AE97-B33A603B3C76}" type="presParOf" srcId="{FF4D42FB-CF90-DA4C-9A52-A04D454D4C49}" destId="{C52202E9-E125-754F-A95A-1493CE1E476A}" srcOrd="14" destOrd="0" presId="urn:microsoft.com/office/officeart/2005/8/layout/default"/>
    <dgm:cxn modelId="{625D720F-D28A-2648-BBF6-38E1E39E2663}" type="presParOf" srcId="{FF4D42FB-CF90-DA4C-9A52-A04D454D4C49}" destId="{E1246800-D166-7F48-8298-363022865FB8}" srcOrd="15" destOrd="0" presId="urn:microsoft.com/office/officeart/2005/8/layout/default"/>
    <dgm:cxn modelId="{9F61D2BD-2D34-AB40-BC70-B9AA4B121F3F}" type="presParOf" srcId="{FF4D42FB-CF90-DA4C-9A52-A04D454D4C49}" destId="{76390823-0913-D74C-9160-F9445B2210E5}" srcOrd="16" destOrd="0" presId="urn:microsoft.com/office/officeart/2005/8/layout/default"/>
    <dgm:cxn modelId="{CF0F78FA-42DE-3A48-81C9-219DC7A70572}" type="presParOf" srcId="{FF4D42FB-CF90-DA4C-9A52-A04D454D4C49}" destId="{95930DC9-500E-A741-93F5-A654EA2CAFBD}" srcOrd="17" destOrd="0" presId="urn:microsoft.com/office/officeart/2005/8/layout/default"/>
    <dgm:cxn modelId="{81F091A9-D3FC-D84A-8133-4A56BEE4D0C9}" type="presParOf" srcId="{FF4D42FB-CF90-DA4C-9A52-A04D454D4C49}" destId="{B47372C0-E0B8-B24A-B01E-47377EB7E29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D251E-FBE9-AF40-B9F3-E13B6800FD98}">
      <dsp:nvSpPr>
        <dsp:cNvPr id="0" name=""/>
        <dsp:cNvSpPr/>
      </dsp:nvSpPr>
      <dsp:spPr>
        <a:xfrm rot="16200000">
          <a:off x="-1108782" y="1108129"/>
          <a:ext cx="4666610" cy="244904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careful attention to detail</a:t>
          </a:r>
          <a:endParaRPr lang="en-US" sz="3300" kern="1200" dirty="0"/>
        </a:p>
      </dsp:txBody>
      <dsp:txXfrm rot="5400000">
        <a:off x="428583" y="1165999"/>
        <a:ext cx="2020462" cy="2333305"/>
      </dsp:txXfrm>
    </dsp:sp>
    <dsp:sp modelId="{7F4B0579-0989-3C45-879D-C594845D8166}">
      <dsp:nvSpPr>
        <dsp:cNvPr id="0" name=""/>
        <dsp:cNvSpPr/>
      </dsp:nvSpPr>
      <dsp:spPr>
        <a:xfrm rot="5400000">
          <a:off x="8901561" y="1206455"/>
          <a:ext cx="4291236" cy="2289629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hard to please</a:t>
          </a:r>
          <a:endParaRPr lang="en-US" sz="3300" kern="1200" dirty="0"/>
        </a:p>
      </dsp:txBody>
      <dsp:txXfrm rot="-5400000">
        <a:off x="9902365" y="1278461"/>
        <a:ext cx="1888944" cy="2145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0D9D-62F8-BF46-A7A2-8306231D7F11}">
      <dsp:nvSpPr>
        <dsp:cNvPr id="0" name=""/>
        <dsp:cNvSpPr/>
      </dsp:nvSpPr>
      <dsp:spPr>
        <a:xfrm>
          <a:off x="328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dubious</a:t>
          </a:r>
          <a:endParaRPr lang="en-US" sz="2700" kern="1200" dirty="0"/>
        </a:p>
      </dsp:txBody>
      <dsp:txXfrm>
        <a:off x="3282" y="569527"/>
        <a:ext cx="1777372" cy="1066423"/>
      </dsp:txXfrm>
    </dsp:sp>
    <dsp:sp modelId="{6129D8ED-B048-F74C-A8F9-62B2E221110C}">
      <dsp:nvSpPr>
        <dsp:cNvPr id="0" name=""/>
        <dsp:cNvSpPr/>
      </dsp:nvSpPr>
      <dsp:spPr>
        <a:xfrm>
          <a:off x="195839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cynical</a:t>
          </a:r>
          <a:endParaRPr lang="en-US" sz="2700" kern="1200" dirty="0"/>
        </a:p>
      </dsp:txBody>
      <dsp:txXfrm>
        <a:off x="1958392" y="569527"/>
        <a:ext cx="1777372" cy="1066423"/>
      </dsp:txXfrm>
    </dsp:sp>
    <dsp:sp modelId="{A01E4197-3F57-A34A-B88C-C28371E5D4EC}">
      <dsp:nvSpPr>
        <dsp:cNvPr id="0" name=""/>
        <dsp:cNvSpPr/>
      </dsp:nvSpPr>
      <dsp:spPr>
        <a:xfrm>
          <a:off x="3913501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blatant</a:t>
          </a:r>
          <a:endParaRPr lang="en-US" sz="2700" kern="1200" dirty="0"/>
        </a:p>
      </dsp:txBody>
      <dsp:txXfrm>
        <a:off x="3913501" y="569527"/>
        <a:ext cx="1777372" cy="1066423"/>
      </dsp:txXfrm>
    </dsp:sp>
    <dsp:sp modelId="{F462C5DC-EA09-4040-AFB6-7A6EBD6EB21E}">
      <dsp:nvSpPr>
        <dsp:cNvPr id="0" name=""/>
        <dsp:cNvSpPr/>
      </dsp:nvSpPr>
      <dsp:spPr>
        <a:xfrm>
          <a:off x="586861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tranquil</a:t>
          </a:r>
          <a:endParaRPr lang="en-US" sz="2700" kern="1200" dirty="0"/>
        </a:p>
      </dsp:txBody>
      <dsp:txXfrm>
        <a:off x="5868610" y="569527"/>
        <a:ext cx="1777372" cy="1066423"/>
      </dsp:txXfrm>
    </dsp:sp>
    <dsp:sp modelId="{C3F35482-6CC7-D84C-A12A-9C381DA3715C}">
      <dsp:nvSpPr>
        <dsp:cNvPr id="0" name=""/>
        <dsp:cNvSpPr/>
      </dsp:nvSpPr>
      <dsp:spPr>
        <a:xfrm>
          <a:off x="782372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tumultuous</a:t>
          </a:r>
          <a:endParaRPr lang="en-US" sz="2700" kern="1200" dirty="0"/>
        </a:p>
      </dsp:txBody>
      <dsp:txXfrm>
        <a:off x="7823720" y="569527"/>
        <a:ext cx="1777372" cy="1066423"/>
      </dsp:txXfrm>
    </dsp:sp>
    <dsp:sp modelId="{F05CB183-2AAC-6E46-BE78-AF13E37A9506}">
      <dsp:nvSpPr>
        <dsp:cNvPr id="0" name=""/>
        <dsp:cNvSpPr/>
      </dsp:nvSpPr>
      <dsp:spPr>
        <a:xfrm>
          <a:off x="328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partisan</a:t>
          </a:r>
          <a:endParaRPr lang="en-US" sz="2700" kern="1200" dirty="0"/>
        </a:p>
      </dsp:txBody>
      <dsp:txXfrm>
        <a:off x="3282" y="1813687"/>
        <a:ext cx="1777372" cy="1066423"/>
      </dsp:txXfrm>
    </dsp:sp>
    <dsp:sp modelId="{FFCC86BF-B970-5E41-9AFD-C4E8CD4AD5D6}">
      <dsp:nvSpPr>
        <dsp:cNvPr id="0" name=""/>
        <dsp:cNvSpPr/>
      </dsp:nvSpPr>
      <dsp:spPr>
        <a:xfrm>
          <a:off x="195839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dabbling</a:t>
          </a:r>
          <a:endParaRPr lang="en-US" sz="2700" kern="1200" dirty="0"/>
        </a:p>
      </dsp:txBody>
      <dsp:txXfrm>
        <a:off x="1958392" y="1813687"/>
        <a:ext cx="1777372" cy="1066423"/>
      </dsp:txXfrm>
    </dsp:sp>
    <dsp:sp modelId="{D88D0388-169C-2B46-AB59-55336EAF0870}">
      <dsp:nvSpPr>
        <dsp:cNvPr id="0" name=""/>
        <dsp:cNvSpPr/>
      </dsp:nvSpPr>
      <dsp:spPr>
        <a:xfrm>
          <a:off x="3913501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plebeian</a:t>
          </a:r>
          <a:endParaRPr lang="en-US" sz="2700" kern="1200" dirty="0"/>
        </a:p>
      </dsp:txBody>
      <dsp:txXfrm>
        <a:off x="3913501" y="1813687"/>
        <a:ext cx="1777372" cy="1066423"/>
      </dsp:txXfrm>
    </dsp:sp>
    <dsp:sp modelId="{76390823-0913-D74C-9160-F9445B2210E5}">
      <dsp:nvSpPr>
        <dsp:cNvPr id="0" name=""/>
        <dsp:cNvSpPr/>
      </dsp:nvSpPr>
      <dsp:spPr>
        <a:xfrm>
          <a:off x="586861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callow</a:t>
          </a:r>
          <a:endParaRPr lang="en-US" sz="2700" kern="1200" dirty="0"/>
        </a:p>
      </dsp:txBody>
      <dsp:txXfrm>
        <a:off x="5868610" y="1813687"/>
        <a:ext cx="1777372" cy="1066423"/>
      </dsp:txXfrm>
    </dsp:sp>
    <dsp:sp modelId="{B47372C0-E0B8-B24A-B01E-47377EB7E296}">
      <dsp:nvSpPr>
        <dsp:cNvPr id="0" name=""/>
        <dsp:cNvSpPr/>
      </dsp:nvSpPr>
      <dsp:spPr>
        <a:xfrm>
          <a:off x="782372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clamor</a:t>
          </a:r>
          <a:endParaRPr lang="en-US" sz="2700" kern="1200" dirty="0"/>
        </a:p>
      </dsp:txBody>
      <dsp:txXfrm>
        <a:off x="7823720" y="1813687"/>
        <a:ext cx="1777372" cy="10664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0D9D-62F8-BF46-A7A2-8306231D7F11}">
      <dsp:nvSpPr>
        <dsp:cNvPr id="0" name=""/>
        <dsp:cNvSpPr/>
      </dsp:nvSpPr>
      <dsp:spPr>
        <a:xfrm>
          <a:off x="328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tractable</a:t>
          </a:r>
          <a:endParaRPr lang="en-US" sz="2400" kern="1200" dirty="0"/>
        </a:p>
      </dsp:txBody>
      <dsp:txXfrm>
        <a:off x="3282" y="569527"/>
        <a:ext cx="1777372" cy="1066423"/>
      </dsp:txXfrm>
    </dsp:sp>
    <dsp:sp modelId="{A01E4197-3F57-A34A-B88C-C28371E5D4EC}">
      <dsp:nvSpPr>
        <dsp:cNvPr id="0" name=""/>
        <dsp:cNvSpPr/>
      </dsp:nvSpPr>
      <dsp:spPr>
        <a:xfrm>
          <a:off x="195839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fastidious</a:t>
          </a:r>
          <a:endParaRPr lang="en-US" sz="2400" kern="1200" dirty="0"/>
        </a:p>
      </dsp:txBody>
      <dsp:txXfrm>
        <a:off x="1958392" y="569527"/>
        <a:ext cx="1777372" cy="1066423"/>
      </dsp:txXfrm>
    </dsp:sp>
    <dsp:sp modelId="{5A272127-68F1-F043-A0F8-54069CFFF165}">
      <dsp:nvSpPr>
        <dsp:cNvPr id="0" name=""/>
        <dsp:cNvSpPr/>
      </dsp:nvSpPr>
      <dsp:spPr>
        <a:xfrm>
          <a:off x="3913501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surreptitious</a:t>
          </a:r>
          <a:endParaRPr lang="en-US" sz="2400" kern="1200" dirty="0"/>
        </a:p>
      </dsp:txBody>
      <dsp:txXfrm>
        <a:off x="3913501" y="569527"/>
        <a:ext cx="1777372" cy="1066423"/>
      </dsp:txXfrm>
    </dsp:sp>
    <dsp:sp modelId="{F462C5DC-EA09-4040-AFB6-7A6EBD6EB21E}">
      <dsp:nvSpPr>
        <dsp:cNvPr id="0" name=""/>
        <dsp:cNvSpPr/>
      </dsp:nvSpPr>
      <dsp:spPr>
        <a:xfrm>
          <a:off x="586861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docile</a:t>
          </a:r>
          <a:endParaRPr lang="en-US" sz="2400" kern="1200" dirty="0"/>
        </a:p>
      </dsp:txBody>
      <dsp:txXfrm>
        <a:off x="5868610" y="569527"/>
        <a:ext cx="1777372" cy="1066423"/>
      </dsp:txXfrm>
    </dsp:sp>
    <dsp:sp modelId="{C3F35482-6CC7-D84C-A12A-9C381DA3715C}">
      <dsp:nvSpPr>
        <dsp:cNvPr id="0" name=""/>
        <dsp:cNvSpPr/>
      </dsp:nvSpPr>
      <dsp:spPr>
        <a:xfrm>
          <a:off x="782372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clandestine</a:t>
          </a:r>
          <a:endParaRPr lang="en-US" sz="2400" kern="1200" dirty="0"/>
        </a:p>
      </dsp:txBody>
      <dsp:txXfrm>
        <a:off x="7823720" y="569527"/>
        <a:ext cx="1777372" cy="1066423"/>
      </dsp:txXfrm>
    </dsp:sp>
    <dsp:sp modelId="{F05CB183-2AAC-6E46-BE78-AF13E37A9506}">
      <dsp:nvSpPr>
        <dsp:cNvPr id="0" name=""/>
        <dsp:cNvSpPr/>
      </dsp:nvSpPr>
      <dsp:spPr>
        <a:xfrm>
          <a:off x="328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eminent</a:t>
          </a:r>
          <a:endParaRPr lang="en-US" sz="2400" kern="1200" dirty="0"/>
        </a:p>
      </dsp:txBody>
      <dsp:txXfrm>
        <a:off x="3282" y="1813687"/>
        <a:ext cx="1777372" cy="1066423"/>
      </dsp:txXfrm>
    </dsp:sp>
    <dsp:sp modelId="{D88D0388-169C-2B46-AB59-55336EAF0870}">
      <dsp:nvSpPr>
        <dsp:cNvPr id="0" name=""/>
        <dsp:cNvSpPr/>
      </dsp:nvSpPr>
      <dsp:spPr>
        <a:xfrm>
          <a:off x="195839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foresee</a:t>
          </a:r>
          <a:endParaRPr lang="en-US" sz="2400" kern="1200" dirty="0"/>
        </a:p>
      </dsp:txBody>
      <dsp:txXfrm>
        <a:off x="1958392" y="1813687"/>
        <a:ext cx="1777372" cy="1066423"/>
      </dsp:txXfrm>
    </dsp:sp>
    <dsp:sp modelId="{C52202E9-E125-754F-A95A-1493CE1E476A}">
      <dsp:nvSpPr>
        <dsp:cNvPr id="0" name=""/>
        <dsp:cNvSpPr/>
      </dsp:nvSpPr>
      <dsp:spPr>
        <a:xfrm>
          <a:off x="3913501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illicit</a:t>
          </a:r>
          <a:endParaRPr lang="en-US" sz="2400" kern="1200" dirty="0"/>
        </a:p>
      </dsp:txBody>
      <dsp:txXfrm>
        <a:off x="3913501" y="1813687"/>
        <a:ext cx="1777372" cy="1066423"/>
      </dsp:txXfrm>
    </dsp:sp>
    <dsp:sp modelId="{76390823-0913-D74C-9160-F9445B2210E5}">
      <dsp:nvSpPr>
        <dsp:cNvPr id="0" name=""/>
        <dsp:cNvSpPr/>
      </dsp:nvSpPr>
      <dsp:spPr>
        <a:xfrm>
          <a:off x="586861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prosaic</a:t>
          </a:r>
          <a:endParaRPr lang="en-US" sz="2400" kern="1200" dirty="0"/>
        </a:p>
      </dsp:txBody>
      <dsp:txXfrm>
        <a:off x="5868610" y="1813687"/>
        <a:ext cx="1777372" cy="1066423"/>
      </dsp:txXfrm>
    </dsp:sp>
    <dsp:sp modelId="{B47372C0-E0B8-B24A-B01E-47377EB7E296}">
      <dsp:nvSpPr>
        <dsp:cNvPr id="0" name=""/>
        <dsp:cNvSpPr/>
      </dsp:nvSpPr>
      <dsp:spPr>
        <a:xfrm>
          <a:off x="782372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acclaimed</a:t>
          </a:r>
          <a:endParaRPr lang="en-US" sz="2400" kern="1200" dirty="0"/>
        </a:p>
      </dsp:txBody>
      <dsp:txXfrm>
        <a:off x="7823720" y="1813687"/>
        <a:ext cx="1777372" cy="10664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0D9D-62F8-BF46-A7A2-8306231D7F11}">
      <dsp:nvSpPr>
        <dsp:cNvPr id="0" name=""/>
        <dsp:cNvSpPr/>
      </dsp:nvSpPr>
      <dsp:spPr>
        <a:xfrm>
          <a:off x="328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pretentious</a:t>
          </a:r>
          <a:endParaRPr lang="en-US" sz="2300" kern="1200" dirty="0"/>
        </a:p>
      </dsp:txBody>
      <dsp:txXfrm>
        <a:off x="3282" y="569527"/>
        <a:ext cx="1777372" cy="1066423"/>
      </dsp:txXfrm>
    </dsp:sp>
    <dsp:sp modelId="{A01E4197-3F57-A34A-B88C-C28371E5D4EC}">
      <dsp:nvSpPr>
        <dsp:cNvPr id="0" name=""/>
        <dsp:cNvSpPr/>
      </dsp:nvSpPr>
      <dsp:spPr>
        <a:xfrm>
          <a:off x="195839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indoctrinate</a:t>
          </a:r>
          <a:endParaRPr lang="en-US" sz="2300" kern="1200" dirty="0"/>
        </a:p>
      </dsp:txBody>
      <dsp:txXfrm>
        <a:off x="1958392" y="569527"/>
        <a:ext cx="1777372" cy="1066423"/>
      </dsp:txXfrm>
    </dsp:sp>
    <dsp:sp modelId="{5A272127-68F1-F043-A0F8-54069CFFF165}">
      <dsp:nvSpPr>
        <dsp:cNvPr id="0" name=""/>
        <dsp:cNvSpPr/>
      </dsp:nvSpPr>
      <dsp:spPr>
        <a:xfrm>
          <a:off x="3913501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neophyte</a:t>
          </a:r>
          <a:endParaRPr lang="en-US" sz="2300" kern="1200" dirty="0"/>
        </a:p>
      </dsp:txBody>
      <dsp:txXfrm>
        <a:off x="3913501" y="569527"/>
        <a:ext cx="1777372" cy="1066423"/>
      </dsp:txXfrm>
    </dsp:sp>
    <dsp:sp modelId="{F462C5DC-EA09-4040-AFB6-7A6EBD6EB21E}">
      <dsp:nvSpPr>
        <dsp:cNvPr id="0" name=""/>
        <dsp:cNvSpPr/>
      </dsp:nvSpPr>
      <dsp:spPr>
        <a:xfrm>
          <a:off x="586861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interminable</a:t>
          </a:r>
          <a:endParaRPr lang="en-US" sz="2300" kern="1200" dirty="0"/>
        </a:p>
      </dsp:txBody>
      <dsp:txXfrm>
        <a:off x="5868610" y="569527"/>
        <a:ext cx="1777372" cy="1066423"/>
      </dsp:txXfrm>
    </dsp:sp>
    <dsp:sp modelId="{C3F35482-6CC7-D84C-A12A-9C381DA3715C}">
      <dsp:nvSpPr>
        <dsp:cNvPr id="0" name=""/>
        <dsp:cNvSpPr/>
      </dsp:nvSpPr>
      <dsp:spPr>
        <a:xfrm>
          <a:off x="782372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preternatural</a:t>
          </a:r>
          <a:endParaRPr lang="en-US" sz="2300" kern="1200" dirty="0"/>
        </a:p>
      </dsp:txBody>
      <dsp:txXfrm>
        <a:off x="7823720" y="569527"/>
        <a:ext cx="1777372" cy="1066423"/>
      </dsp:txXfrm>
    </dsp:sp>
    <dsp:sp modelId="{F05CB183-2AAC-6E46-BE78-AF13E37A9506}">
      <dsp:nvSpPr>
        <dsp:cNvPr id="0" name=""/>
        <dsp:cNvSpPr/>
      </dsp:nvSpPr>
      <dsp:spPr>
        <a:xfrm>
          <a:off x="328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unrelenting</a:t>
          </a:r>
          <a:endParaRPr lang="en-US" sz="2300" kern="1200" dirty="0"/>
        </a:p>
      </dsp:txBody>
      <dsp:txXfrm>
        <a:off x="3282" y="1813687"/>
        <a:ext cx="1777372" cy="1066423"/>
      </dsp:txXfrm>
    </dsp:sp>
    <dsp:sp modelId="{D88D0388-169C-2B46-AB59-55336EAF0870}">
      <dsp:nvSpPr>
        <dsp:cNvPr id="0" name=""/>
        <dsp:cNvSpPr/>
      </dsp:nvSpPr>
      <dsp:spPr>
        <a:xfrm>
          <a:off x="195839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forestall</a:t>
          </a:r>
          <a:endParaRPr lang="en-US" sz="2300" kern="1200" dirty="0"/>
        </a:p>
      </dsp:txBody>
      <dsp:txXfrm>
        <a:off x="1958392" y="1813687"/>
        <a:ext cx="1777372" cy="1066423"/>
      </dsp:txXfrm>
    </dsp:sp>
    <dsp:sp modelId="{C52202E9-E125-754F-A95A-1493CE1E476A}">
      <dsp:nvSpPr>
        <dsp:cNvPr id="0" name=""/>
        <dsp:cNvSpPr/>
      </dsp:nvSpPr>
      <dsp:spPr>
        <a:xfrm>
          <a:off x="3913501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thwart</a:t>
          </a:r>
          <a:endParaRPr lang="en-US" sz="2300" kern="1200" dirty="0"/>
        </a:p>
      </dsp:txBody>
      <dsp:txXfrm>
        <a:off x="3913501" y="1813687"/>
        <a:ext cx="1777372" cy="1066423"/>
      </dsp:txXfrm>
    </dsp:sp>
    <dsp:sp modelId="{76390823-0913-D74C-9160-F9445B2210E5}">
      <dsp:nvSpPr>
        <dsp:cNvPr id="0" name=""/>
        <dsp:cNvSpPr/>
      </dsp:nvSpPr>
      <dsp:spPr>
        <a:xfrm>
          <a:off x="586861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surplus</a:t>
          </a:r>
          <a:endParaRPr lang="en-US" sz="2300" kern="1200" dirty="0"/>
        </a:p>
      </dsp:txBody>
      <dsp:txXfrm>
        <a:off x="5868610" y="1813687"/>
        <a:ext cx="1777372" cy="1066423"/>
      </dsp:txXfrm>
    </dsp:sp>
    <dsp:sp modelId="{B47372C0-E0B8-B24A-B01E-47377EB7E296}">
      <dsp:nvSpPr>
        <dsp:cNvPr id="0" name=""/>
        <dsp:cNvSpPr/>
      </dsp:nvSpPr>
      <dsp:spPr>
        <a:xfrm>
          <a:off x="782372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hinder</a:t>
          </a:r>
          <a:endParaRPr lang="en-US" sz="2300" kern="1200" dirty="0"/>
        </a:p>
      </dsp:txBody>
      <dsp:txXfrm>
        <a:off x="7823720" y="1813687"/>
        <a:ext cx="1777372" cy="1066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729FF-D527-634C-A1D7-7BDEA04BC32F}" type="datetimeFigureOut">
              <a:rPr lang="en-US" smtClean="0"/>
              <a:t>16/5/5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34201-ED69-0B4E-9EC5-029B0AE1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0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F3E99-69A2-2842-B801-FF2FA26AE2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20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F3E99-69A2-2842-B801-FF2FA26AE2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65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F3E99-69A2-2842-B801-FF2FA26AE2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4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86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5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6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81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63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7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29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49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8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5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E503A6A-2037-1442-AA38-AF4BC7AC662D}" type="datetimeFigureOut">
              <a:rPr lang="en-US" smtClean="0"/>
              <a:t>16/5/5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8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03A6A-2037-1442-AA38-AF4BC7AC662D}" type="datetimeFigureOut">
              <a:rPr lang="en-US" smtClean="0"/>
              <a:t>16/5/5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2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4.jpg"/><Relationship Id="rId8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GRE</a:t>
            </a:r>
            <a:r>
              <a:rPr lang="zh-CN" altLang="en-US" dirty="0" smtClean="0"/>
              <a:t> 单词训练营 </a:t>
            </a:r>
            <a:r>
              <a:rPr lang="en-US" altLang="zh-CN" dirty="0" smtClean="0"/>
              <a:t>#5</a:t>
            </a:r>
            <a:br>
              <a:rPr lang="en-US" altLang="zh-CN" dirty="0" smtClean="0"/>
            </a:b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最好的方法    最高效的背    最地道的用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38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4826558" cy="3817509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expect or </a:t>
            </a:r>
            <a:r>
              <a:rPr lang="en-US" sz="2400" dirty="0" smtClean="0"/>
              <a:t>predict</a:t>
            </a:r>
            <a:r>
              <a:rPr lang="en-US" altLang="zh-CN" sz="2400" dirty="0" smtClean="0"/>
              <a:t>+</a:t>
            </a:r>
            <a:r>
              <a:rPr lang="en-US" sz="2400" dirty="0"/>
              <a:t> act as a forerunner or precursor </a:t>
            </a:r>
            <a:r>
              <a:rPr lang="en-US" sz="2400" dirty="0" smtClean="0"/>
              <a:t>of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r>
              <a:rPr lang="en-US" sz="2400" dirty="0"/>
              <a:t>these early sketches anticipate her later work</a:t>
            </a:r>
          </a:p>
          <a:p>
            <a:r>
              <a:rPr lang="en-US" sz="2400" dirty="0"/>
              <a:t>I didn't anticipate him doing that</a:t>
            </a:r>
          </a:p>
          <a:p>
            <a:r>
              <a:rPr lang="en-US" altLang="zh-CN" sz="2400" dirty="0" smtClean="0"/>
              <a:t>Frequently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tested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: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foresee,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forecast,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envision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Envisage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Prophecy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(n.)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prophesy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(v.)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prophet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(n.)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1579" y="993228"/>
            <a:ext cx="21739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anticipate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38" y="2949373"/>
            <a:ext cx="4926884" cy="19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1576" y="440694"/>
            <a:ext cx="96032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 keep their negotiations ______, the leaders of rival groups in the country arranged meetings that were ______.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049955"/>
              </p:ext>
            </p:extLst>
          </p:nvPr>
        </p:nvGraphicFramePr>
        <p:xfrm>
          <a:off x="3705817" y="2698594"/>
          <a:ext cx="5094792" cy="1991319"/>
        </p:xfrm>
        <a:graphic>
          <a:graphicData uri="http://schemas.openxmlformats.org/drawingml/2006/table">
            <a:tbl>
              <a:tblPr/>
              <a:tblGrid>
                <a:gridCol w="2547396"/>
                <a:gridCol w="2547396"/>
              </a:tblGrid>
              <a:tr h="663773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ahoma" charset="0"/>
                        </a:rPr>
                        <a:t>A. relaxed 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121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1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ahoma" charset="0"/>
                        </a:rPr>
                        <a:t>D. clandestine 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121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773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ahoma" charset="0"/>
                        </a:rPr>
                        <a:t>B. secret 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121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1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ahoma" charset="0"/>
                        </a:rPr>
                        <a:t>E. illicit 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121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773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ahoma" charset="0"/>
                        </a:rPr>
                        <a:t>C. productive 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121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1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ahoma" charset="0"/>
                        </a:rPr>
                        <a:t>F. prestigious </a:t>
                      </a:r>
                      <a:endParaRPr lang="en-US" sz="3600" dirty="0">
                        <a:effectLst/>
                      </a:endParaRPr>
                    </a:p>
                  </a:txBody>
                  <a:tcPr anchor="ctr">
                    <a:lnL w="121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619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4190938" cy="381750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kept secret or done secretively, especially because illicit </a:t>
            </a:r>
            <a:endParaRPr lang="en-US" sz="2400" dirty="0" smtClean="0"/>
          </a:p>
          <a:p>
            <a:r>
              <a:rPr lang="en-US" altLang="zh-CN" sz="2400" dirty="0" smtClean="0"/>
              <a:t>Illicit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</a:t>
            </a:r>
            <a:r>
              <a:rPr lang="en-US" sz="2400" dirty="0"/>
              <a:t>forbidden by law, rules, or </a:t>
            </a:r>
            <a:r>
              <a:rPr lang="en-US" sz="2400" dirty="0" smtClean="0"/>
              <a:t>custom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/>
              <a:t>Frequently</a:t>
            </a:r>
            <a:r>
              <a:rPr lang="zh-CN" altLang="en-US" sz="2400" dirty="0"/>
              <a:t> </a:t>
            </a:r>
            <a:r>
              <a:rPr lang="en-US" altLang="zh-CN" sz="2400" dirty="0"/>
              <a:t>tested</a:t>
            </a:r>
            <a:r>
              <a:rPr lang="zh-CN" altLang="en-US" sz="2400" dirty="0"/>
              <a:t> </a:t>
            </a:r>
            <a:r>
              <a:rPr lang="en-US" altLang="zh-CN" sz="2400" dirty="0"/>
              <a:t>with: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Covert,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furtive,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surreptitious,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stealthy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1579" y="993228"/>
            <a:ext cx="2486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clandestine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517" y="2489200"/>
            <a:ext cx="5475249" cy="227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23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4190938" cy="3817509"/>
          </a:xfrm>
        </p:spPr>
        <p:txBody>
          <a:bodyPr>
            <a:normAutofit/>
          </a:bodyPr>
          <a:lstStyle/>
          <a:p>
            <a:r>
              <a:rPr lang="en-US" sz="2400" dirty="0"/>
              <a:t>inspiring respect and admiration; having high </a:t>
            </a:r>
            <a:r>
              <a:rPr lang="en-US" sz="2400" dirty="0" smtClean="0"/>
              <a:t>status</a:t>
            </a:r>
          </a:p>
          <a:p>
            <a:r>
              <a:rPr lang="en-US" altLang="zh-CN" sz="2400" dirty="0" smtClean="0"/>
              <a:t>Frequently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tested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with: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reputable,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distinguished,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esteemed,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eminent,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prominent,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acclaimed,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celebrated,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illustrious,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renown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1579" y="993228"/>
            <a:ext cx="2429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prestigious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877" y="2015732"/>
            <a:ext cx="4606891" cy="381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26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1576" y="440694"/>
            <a:ext cx="96032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While most pets are relatively _____ in a veterinarian`s office, occasionally vets have to treat more aggressive animal patients. 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876510"/>
              </p:ext>
            </p:extLst>
          </p:nvPr>
        </p:nvGraphicFramePr>
        <p:xfrm>
          <a:off x="4824875" y="2527686"/>
          <a:ext cx="2856675" cy="2902956"/>
        </p:xfrm>
        <a:graphic>
          <a:graphicData uri="http://schemas.openxmlformats.org/drawingml/2006/table">
            <a:tbl>
              <a:tblPr/>
              <a:tblGrid>
                <a:gridCol w="2856675"/>
              </a:tblGrid>
              <a:tr h="483826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ahoma" charset="0"/>
                        </a:rPr>
                        <a:t>A. fastidious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826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ahoma" charset="0"/>
                        </a:rPr>
                        <a:t>B. tractable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826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ahoma" charset="0"/>
                        </a:rPr>
                        <a:t>C. surreptitious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826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ahoma" charset="0"/>
                        </a:rPr>
                        <a:t>D. docile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826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ahoma" charset="0"/>
                        </a:rPr>
                        <a:t>E. clandestine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826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ahoma" charset="0"/>
                        </a:rPr>
                        <a:t>F. minuscule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53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0" y="1996751"/>
          <a:ext cx="12192000" cy="4665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73209"/>
            <a:ext cx="3944927" cy="27123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693" y="3111531"/>
            <a:ext cx="3649307" cy="24357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7078" y="2455257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Punctilious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90985" y="5519888"/>
            <a:ext cx="1988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meticulous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877078" y="1933617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scrupulous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875407" y="2455257"/>
            <a:ext cx="1995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assiduous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94487" y="1972005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nitpicking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8812787" y="2388434"/>
            <a:ext cx="98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fussy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349298" y="991503"/>
            <a:ext cx="41797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Review: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fastidious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35727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4190938" cy="3817509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(of a person or animal) easy to control or influence: </a:t>
            </a:r>
            <a:endParaRPr lang="en-US" sz="2400" dirty="0" smtClean="0"/>
          </a:p>
          <a:p>
            <a:r>
              <a:rPr lang="en-US" i="1" dirty="0"/>
              <a:t>our preschool teachers disagree with the statement that children are becoming less tractable every year</a:t>
            </a:r>
            <a:endParaRPr lang="en-US" sz="2400" dirty="0" smtClean="0"/>
          </a:p>
          <a:p>
            <a:r>
              <a:rPr lang="en-US" sz="2400" dirty="0"/>
              <a:t>(of a situation or problem) easy to deal with </a:t>
            </a:r>
            <a:endParaRPr lang="en-US" sz="2400" dirty="0" smtClean="0"/>
          </a:p>
          <a:p>
            <a:r>
              <a:rPr lang="en-US" altLang="zh-CN" sz="2400" dirty="0" smtClean="0"/>
              <a:t>Tractable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problem</a:t>
            </a:r>
            <a:endParaRPr lang="en-US" sz="2400" dirty="0" smtClean="0"/>
          </a:p>
          <a:p>
            <a:r>
              <a:rPr lang="en-US" altLang="zh-CN" sz="2400" dirty="0" smtClean="0"/>
              <a:t>Frequently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tested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with: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amenable,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complaisant,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docile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obedient,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submissive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Malleable,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pliable</a:t>
            </a:r>
            <a:r>
              <a:rPr lang="en-US" altLang="zh-CN" sz="2400" dirty="0">
                <a:solidFill>
                  <a:srgbClr val="C00000"/>
                </a:solidFill>
              </a:rPr>
              <a:t>,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1579" y="993228"/>
            <a:ext cx="2008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tractable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161" y="2015732"/>
            <a:ext cx="2408776" cy="2038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7031" y="4315521"/>
            <a:ext cx="2658451" cy="16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53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40" y="-243840"/>
            <a:ext cx="6612899" cy="41330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579" y="2237740"/>
            <a:ext cx="3962400" cy="42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85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dirty="0" smtClean="0"/>
              <a:t>GRE </a:t>
            </a:r>
            <a:r>
              <a:rPr lang="en-US" dirty="0"/>
              <a:t>Words of </a:t>
            </a:r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3186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dirty="0" smtClean="0"/>
              <a:t>GRE </a:t>
            </a:r>
            <a:r>
              <a:rPr lang="en-US" dirty="0"/>
              <a:t>Words of </a:t>
            </a:r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799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313" y="208097"/>
            <a:ext cx="3908503" cy="2735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872" y="4721806"/>
            <a:ext cx="7883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NORMAL PERSON : </a:t>
            </a:r>
            <a:r>
              <a:rPr lang="en-US" sz="2400" dirty="0">
                <a:solidFill>
                  <a:srgbClr val="FFC000"/>
                </a:solidFill>
              </a:rPr>
              <a:t>Twinkle, twinkle, little star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GRE STUDENT : </a:t>
            </a:r>
            <a:r>
              <a:rPr lang="en-US" sz="2400" dirty="0">
                <a:solidFill>
                  <a:srgbClr val="FFC000"/>
                </a:solidFill>
              </a:rPr>
              <a:t>Scintillate, scintillate, </a:t>
            </a:r>
            <a:r>
              <a:rPr lang="en-US" sz="2400" dirty="0" smtClean="0">
                <a:solidFill>
                  <a:srgbClr val="FFC000"/>
                </a:solidFill>
              </a:rPr>
              <a:t>asteroid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3182" y="5681735"/>
            <a:ext cx="7883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NORMAL PERSON : </a:t>
            </a:r>
            <a:r>
              <a:rPr lang="en-US" sz="2400" dirty="0"/>
              <a:t>Beginner’s luck</a:t>
            </a:r>
          </a:p>
          <a:p>
            <a:r>
              <a:rPr lang="en-US" sz="2400" b="1" dirty="0"/>
              <a:t>GRE STUDENT : </a:t>
            </a:r>
            <a:r>
              <a:rPr lang="en-US" sz="2400" dirty="0"/>
              <a:t>Neophyte’s serendipity.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16250" y="3152146"/>
            <a:ext cx="7883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NORMAL PERSON : </a:t>
            </a:r>
            <a:r>
              <a:rPr lang="en-US" sz="2400" dirty="0"/>
              <a:t>You can’t try to teach an old dog new tricks</a:t>
            </a:r>
          </a:p>
          <a:p>
            <a:r>
              <a:rPr lang="en-US" sz="2400" b="1" dirty="0"/>
              <a:t>GRE STUDENT : </a:t>
            </a:r>
            <a:r>
              <a:rPr lang="en-US" sz="2400" dirty="0"/>
              <a:t>It is fruitless to attempt to indoctrinate a </a:t>
            </a:r>
            <a:r>
              <a:rPr lang="en-US" altLang="zh-CN" sz="2400" dirty="0" smtClean="0"/>
              <a:t>elderly</a:t>
            </a:r>
            <a:r>
              <a:rPr lang="en-US" sz="2400" dirty="0" smtClean="0"/>
              <a:t> </a:t>
            </a:r>
            <a:r>
              <a:rPr lang="en-US" sz="2400" dirty="0"/>
              <a:t>canine with innovative maneuvers.</a:t>
            </a:r>
            <a:r>
              <a:rPr lang="en-US" sz="2400" dirty="0" smtClean="0"/>
              <a:t>.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274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dirty="0" smtClean="0"/>
              <a:t>GRE </a:t>
            </a:r>
            <a:r>
              <a:rPr lang="en-US" dirty="0"/>
              <a:t>Words of </a:t>
            </a:r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393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5194548" cy="3817509"/>
          </a:xfrm>
        </p:spPr>
        <p:txBody>
          <a:bodyPr>
            <a:normAutofit/>
          </a:bodyPr>
          <a:lstStyle/>
          <a:p>
            <a:r>
              <a:rPr lang="en-US" dirty="0"/>
              <a:t>attempting to impress by affecting greater importance, talent, culture, etc., than is actually possessed </a:t>
            </a:r>
            <a:r>
              <a:rPr lang="zh-CN" altLang="en-US" dirty="0" smtClean="0"/>
              <a:t> </a:t>
            </a:r>
            <a:endParaRPr lang="en-US" dirty="0" smtClean="0"/>
          </a:p>
          <a:p>
            <a:r>
              <a:rPr lang="en-US" altLang="zh-CN" sz="2400" dirty="0" smtClean="0"/>
              <a:t>Frequently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tested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with: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affected,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ostentatious(</a:t>
            </a:r>
            <a:r>
              <a:rPr lang="en-US" sz="2400" i="1" dirty="0"/>
              <a:t>books that people buy and display ostentatiously but never actually finish</a:t>
            </a:r>
            <a:r>
              <a:rPr lang="en-US" sz="2400" dirty="0" smtClean="0"/>
              <a:t>.</a:t>
            </a:r>
            <a:r>
              <a:rPr lang="en-US" altLang="zh-CN" sz="2400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1579" y="993228"/>
            <a:ext cx="25741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pretentious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21" y="2553629"/>
            <a:ext cx="3919491" cy="217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4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4190938" cy="3817509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(of a person or their manner) unwilling or unable to believe </a:t>
            </a:r>
            <a:r>
              <a:rPr lang="en-US" sz="2400" dirty="0" smtClean="0"/>
              <a:t>something</a:t>
            </a:r>
          </a:p>
          <a:p>
            <a:r>
              <a:rPr lang="en-US" sz="2400" i="1" dirty="0"/>
              <a:t>we were incredulous when the congressman was not more forthcoming in his first broadcast interview about the case</a:t>
            </a:r>
            <a:endParaRPr lang="en-US" sz="2400" dirty="0" smtClean="0"/>
          </a:p>
          <a:p>
            <a:r>
              <a:rPr lang="en-US" altLang="zh-CN" sz="2400" dirty="0" smtClean="0"/>
              <a:t>Frequently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tested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with: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skeptical,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suspicious,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dubious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Cynical</a:t>
            </a:r>
            <a:r>
              <a:rPr lang="en-US" altLang="zh-CN" sz="2400" dirty="0" smtClean="0"/>
              <a:t>(</a:t>
            </a:r>
            <a:r>
              <a:rPr lang="en-US" i="1" dirty="0"/>
              <a:t>most residents are </a:t>
            </a:r>
            <a:r>
              <a:rPr lang="en-US" b="1" i="1" dirty="0"/>
              <a:t>cynical about</a:t>
            </a:r>
            <a:r>
              <a:rPr lang="en-US" i="1" dirty="0"/>
              <a:t> efforts to clean mobsters out of their city</a:t>
            </a:r>
            <a:r>
              <a:rPr lang="en-US" dirty="0" smtClean="0"/>
              <a:t>.</a:t>
            </a:r>
            <a:r>
              <a:rPr lang="en-US" altLang="zh-CN" dirty="0" smtClean="0"/>
              <a:t>)</a:t>
            </a:r>
            <a:endParaRPr lang="en-US" altLang="zh-CN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51579" y="993228"/>
            <a:ext cx="2583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incredulous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83" y="2638611"/>
            <a:ext cx="35718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4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4190938" cy="381750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 </a:t>
            </a:r>
            <a:r>
              <a:rPr lang="en-US" dirty="0" smtClean="0"/>
              <a:t>believing </a:t>
            </a:r>
            <a:r>
              <a:rPr lang="en-US" dirty="0"/>
              <a:t>that people are motivated by self-interest; distrustful of human sincerity or </a:t>
            </a:r>
            <a:r>
              <a:rPr lang="en-US" dirty="0" smtClean="0"/>
              <a:t>integrity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人性本恶啊。。。）</a:t>
            </a:r>
            <a:endParaRPr 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 </a:t>
            </a:r>
            <a:r>
              <a:rPr lang="en-US" dirty="0" smtClean="0"/>
              <a:t>doubtful </a:t>
            </a:r>
            <a:r>
              <a:rPr lang="en-US" dirty="0"/>
              <a:t>as to whether something will happen or whether it is </a:t>
            </a:r>
            <a:r>
              <a:rPr lang="en-US" dirty="0" smtClean="0"/>
              <a:t>worthwhile</a:t>
            </a:r>
            <a:r>
              <a:rPr lang="zh-CN" altLang="en-US" dirty="0" smtClean="0"/>
              <a:t> （怀疑人家）</a:t>
            </a:r>
            <a:endParaRPr lang="en-US" dirty="0" smtClean="0"/>
          </a:p>
          <a:p>
            <a:r>
              <a:rPr lang="en-US" dirty="0"/>
              <a:t>concerned only with </a:t>
            </a:r>
            <a:r>
              <a:rPr lang="en-US" dirty="0" smtClean="0"/>
              <a:t>one‘s </a:t>
            </a:r>
            <a:r>
              <a:rPr lang="en-US" dirty="0"/>
              <a:t>own </a:t>
            </a:r>
            <a:r>
              <a:rPr lang="en-US" dirty="0" smtClean="0"/>
              <a:t>interests</a:t>
            </a:r>
            <a:r>
              <a:rPr lang="zh-CN" altLang="en-US" dirty="0" smtClean="0"/>
              <a:t> （就知道考虑自己的利益）</a:t>
            </a:r>
            <a:endParaRPr lang="en-US" altLang="zh-CN" dirty="0" smtClean="0"/>
          </a:p>
          <a:p>
            <a:r>
              <a:rPr lang="en-US" dirty="0" smtClean="0"/>
              <a:t>Contemptuous</a:t>
            </a:r>
            <a:r>
              <a:rPr lang="zh-CN" altLang="en-US" dirty="0" smtClean="0"/>
              <a:t> （还瞧不起人家）</a:t>
            </a:r>
            <a:r>
              <a:rPr lang="en-US" i="1" dirty="0" smtClean="0"/>
              <a:t>he </a:t>
            </a:r>
            <a:r>
              <a:rPr lang="en-US" i="1" dirty="0"/>
              <a:t>gave a cynical laugh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51579" y="993228"/>
            <a:ext cx="1558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cynical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859" y="1956296"/>
            <a:ext cx="3499004" cy="1968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527" y="3924486"/>
            <a:ext cx="2958671" cy="221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5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1578" y="864440"/>
            <a:ext cx="96032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Darren`s sensitivity to his celebrity clients is nothing short of ______: he is able to ______ their needs before they themselves are fully aware of them. 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6434"/>
              </p:ext>
            </p:extLst>
          </p:nvPr>
        </p:nvGraphicFramePr>
        <p:xfrm>
          <a:off x="2886205" y="2509023"/>
          <a:ext cx="6734020" cy="2486433"/>
        </p:xfrm>
        <a:graphic>
          <a:graphicData uri="http://schemas.openxmlformats.org/drawingml/2006/table">
            <a:tbl>
              <a:tblPr/>
              <a:tblGrid>
                <a:gridCol w="3367010"/>
                <a:gridCol w="3367010"/>
              </a:tblGrid>
              <a:tr h="828811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ahoma" charset="0"/>
                        </a:rPr>
                        <a:t>A. superfluous </a:t>
                      </a:r>
                      <a:endParaRPr lang="en-US" sz="4000">
                        <a:effectLst/>
                      </a:endParaRPr>
                    </a:p>
                  </a:txBody>
                  <a:tcPr anchor="ctr">
                    <a:lnL w="121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1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ahoma" charset="0"/>
                        </a:rPr>
                        <a:t>D. forestall </a:t>
                      </a:r>
                      <a:endParaRPr lang="en-US" sz="4000">
                        <a:effectLst/>
                      </a:endParaRPr>
                    </a:p>
                  </a:txBody>
                  <a:tcPr anchor="ctr">
                    <a:lnL w="121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8811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ahoma" charset="0"/>
                        </a:rPr>
                        <a:t>B. interminable </a:t>
                      </a:r>
                      <a:endParaRPr lang="en-US" sz="4000">
                        <a:effectLst/>
                      </a:endParaRPr>
                    </a:p>
                  </a:txBody>
                  <a:tcPr anchor="ctr">
                    <a:lnL w="121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1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ahoma" charset="0"/>
                        </a:rPr>
                        <a:t>E. anticipate </a:t>
                      </a:r>
                      <a:endParaRPr lang="en-US" sz="4000">
                        <a:effectLst/>
                      </a:endParaRPr>
                    </a:p>
                  </a:txBody>
                  <a:tcPr anchor="ctr">
                    <a:lnL w="121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8811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ahoma" charset="0"/>
                        </a:rPr>
                        <a:t>C. preternatural </a:t>
                      </a:r>
                      <a:endParaRPr lang="en-US" sz="4000">
                        <a:effectLst/>
                      </a:endParaRPr>
                    </a:p>
                  </a:txBody>
                  <a:tcPr anchor="ctr">
                    <a:lnL w="121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1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ahoma" charset="0"/>
                        </a:rPr>
                        <a:t>F. minimize </a:t>
                      </a:r>
                      <a:endParaRPr lang="en-US" sz="4000" dirty="0">
                        <a:effectLst/>
                      </a:endParaRPr>
                    </a:p>
                  </a:txBody>
                  <a:tcPr anchor="ctr">
                    <a:lnL w="121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0572" y="5439710"/>
            <a:ext cx="642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Nothing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en-US" dirty="0"/>
              <a:t> almost (or equal to); little (or nothing) less than.</a:t>
            </a:r>
          </a:p>
        </p:txBody>
      </p:sp>
    </p:spTree>
    <p:extLst>
      <p:ext uri="{BB962C8B-B14F-4D97-AF65-F5344CB8AC3E}">
        <p14:creationId xmlns:p14="http://schemas.microsoft.com/office/powerpoint/2010/main" val="44907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4380509" cy="3817509"/>
          </a:xfrm>
        </p:spPr>
        <p:txBody>
          <a:bodyPr>
            <a:normAutofit/>
          </a:bodyPr>
          <a:lstStyle/>
          <a:p>
            <a:r>
              <a:rPr lang="en-US" sz="2400" dirty="0"/>
              <a:t>unnecessary, especially through being more than enough </a:t>
            </a:r>
            <a:endParaRPr lang="en-US" sz="2400" dirty="0" smtClean="0"/>
          </a:p>
          <a:p>
            <a:r>
              <a:rPr lang="en-US" altLang="zh-CN" sz="2400" dirty="0" smtClean="0"/>
              <a:t>Frequently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tested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surplus,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redundant,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1579" y="993228"/>
            <a:ext cx="2577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superfluous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675" y="2152186"/>
            <a:ext cx="4447788" cy="33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0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5832090" cy="381750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endless (often used hyperbolically) </a:t>
            </a:r>
            <a:endParaRPr lang="en-US" sz="2400" dirty="0" smtClean="0"/>
          </a:p>
          <a:p>
            <a:r>
              <a:rPr lang="en-US" sz="2400" i="1" dirty="0"/>
              <a:t>we got bogged down in interminable discussions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altLang="zh-CN" sz="2400" dirty="0" smtClean="0"/>
              <a:t>Frequently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tested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everlasting,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ceaseless,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unceasing,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incessant,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sustained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Unrelenting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not </a:t>
            </a:r>
            <a:r>
              <a:rPr lang="en-US" dirty="0"/>
              <a:t>yielding in strength, severity, or </a:t>
            </a:r>
            <a:r>
              <a:rPr lang="en-US" dirty="0" smtClean="0"/>
              <a:t>determination</a:t>
            </a:r>
            <a:r>
              <a:rPr lang="en-US" altLang="zh-CN" dirty="0" smtClean="0"/>
              <a:t>(</a:t>
            </a:r>
            <a:r>
              <a:rPr lang="zh-CN" altLang="en-US" dirty="0" smtClean="0"/>
              <a:t>程度不减弱）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dirty="0" smtClean="0"/>
              <a:t>not </a:t>
            </a:r>
            <a:r>
              <a:rPr lang="en-US" dirty="0"/>
              <a:t>giving way to kindness or </a:t>
            </a:r>
            <a:r>
              <a:rPr lang="en-US" dirty="0" smtClean="0"/>
              <a:t>compassion</a:t>
            </a:r>
            <a:r>
              <a:rPr lang="zh-CN" altLang="en-US" dirty="0" smtClean="0"/>
              <a:t>（ 求我也没用）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1579" y="993228"/>
            <a:ext cx="5555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Interminable+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unrelenting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794" y="2015732"/>
            <a:ext cx="2428240" cy="1823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514" y="3924486"/>
            <a:ext cx="33528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7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5261455" cy="381750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prevent or obstruct (an anticipated event or action) by taking action ahead of </a:t>
            </a:r>
            <a:r>
              <a:rPr lang="en-US" sz="2400" dirty="0" smtClean="0"/>
              <a:t>time</a:t>
            </a:r>
          </a:p>
          <a:p>
            <a:r>
              <a:rPr lang="zh-CN" altLang="en-US" sz="2400" i="1" dirty="0" smtClean="0"/>
              <a:t>也就是</a:t>
            </a:r>
            <a:r>
              <a:rPr lang="en-US" altLang="zh-CN" sz="2400" i="1" dirty="0" smtClean="0"/>
              <a:t>nip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in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the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bud</a:t>
            </a:r>
            <a:endParaRPr lang="en-US" sz="2400" i="1" dirty="0"/>
          </a:p>
          <a:p>
            <a:r>
              <a:rPr lang="en-US" sz="2400" i="1" dirty="0" smtClean="0"/>
              <a:t>they </a:t>
            </a:r>
            <a:r>
              <a:rPr lang="en-US" sz="2400" i="1" dirty="0"/>
              <a:t>were unable to forestall Roosevelt's reelection</a:t>
            </a:r>
            <a:r>
              <a:rPr lang="en-US" sz="2400" dirty="0"/>
              <a:t>:</a:t>
            </a:r>
            <a:endParaRPr lang="en-US" sz="2400" dirty="0" smtClean="0"/>
          </a:p>
          <a:p>
            <a:r>
              <a:rPr lang="en-US" altLang="zh-CN" sz="2400" dirty="0" smtClean="0"/>
              <a:t>Frequently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tested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:</a:t>
            </a:r>
            <a:r>
              <a:rPr lang="en-US" altLang="zh-CN" sz="2400" dirty="0" smtClean="0">
                <a:solidFill>
                  <a:srgbClr val="C00000"/>
                </a:solidFill>
              </a:rPr>
              <a:t>preempt</a:t>
            </a:r>
          </a:p>
          <a:p>
            <a:r>
              <a:rPr lang="zh-CN" altLang="en-US" sz="2400" dirty="0" smtClean="0">
                <a:solidFill>
                  <a:srgbClr val="C00000"/>
                </a:solidFill>
              </a:rPr>
              <a:t>联系到阻挠的意思：</a:t>
            </a:r>
            <a:r>
              <a:rPr lang="en-US" altLang="zh-CN" sz="2400" dirty="0" smtClean="0">
                <a:solidFill>
                  <a:srgbClr val="C00000"/>
                </a:solidFill>
              </a:rPr>
              <a:t>thwart,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check,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impede,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hinder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1579" y="993228"/>
            <a:ext cx="1843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forestall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963" y="2199268"/>
            <a:ext cx="39751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051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1628</TotalTime>
  <Words>740</Words>
  <Application>Microsoft Macintosh PowerPoint</Application>
  <PresentationFormat>自定义</PresentationFormat>
  <Paragraphs>127</Paragraphs>
  <Slides>20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Gallery</vt:lpstr>
      <vt:lpstr>GRE 单词训练营 #5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Frequently tested GRE Words of 2015  </vt:lpstr>
      <vt:lpstr>Frequently tested GRE Words of 2015  </vt:lpstr>
      <vt:lpstr>Frequently tested GRE Words of 2015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 单词训练营 #2 </dc:title>
  <dc:creator>Gao, Liangsui</dc:creator>
  <cp:lastModifiedBy>xianfu Qin</cp:lastModifiedBy>
  <cp:revision>84</cp:revision>
  <dcterms:created xsi:type="dcterms:W3CDTF">2016-05-01T23:02:38Z</dcterms:created>
  <dcterms:modified xsi:type="dcterms:W3CDTF">2016-05-05T09:24:03Z</dcterms:modified>
</cp:coreProperties>
</file>