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4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5516-E97D-487A-AA71-DD332199CB20}" type="datetimeFigureOut">
              <a:rPr lang="zh-CN" altLang="en-US" smtClean="0"/>
              <a:t>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5919-2B75-44DE-987D-EF99239F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6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.org/gre/revised_general/about/content/computer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7925" y="2514601"/>
            <a:ext cx="4438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/>
              <a:t>Prep Tips for </a:t>
            </a:r>
            <a:r>
              <a:rPr lang="en-US" altLang="zh-CN" sz="8000" b="1" dirty="0" smtClean="0"/>
              <a:t>GRE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2176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3500" y="1092200"/>
            <a:ext cx="237172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补充资料</a:t>
            </a:r>
            <a:endParaRPr lang="en-US" altLang="zh-CN" sz="3200" b="1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The Economist</a:t>
            </a:r>
          </a:p>
          <a:p>
            <a:r>
              <a:rPr lang="en-US" altLang="zh-CN" sz="2400" dirty="0" smtClean="0"/>
              <a:t>Arts and Letters Daily</a:t>
            </a:r>
          </a:p>
          <a:p>
            <a:r>
              <a:rPr lang="en-US" altLang="zh-CN" sz="2400" dirty="0" smtClean="0"/>
              <a:t>The New Yorker</a:t>
            </a:r>
          </a:p>
          <a:p>
            <a:r>
              <a:rPr lang="en-US" altLang="zh-CN" sz="2400" dirty="0" smtClean="0"/>
              <a:t>…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Critical Thinking Guides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Writing Guides</a:t>
            </a:r>
          </a:p>
          <a:p>
            <a:endParaRPr lang="en-US" altLang="zh-CN" sz="2400" dirty="0"/>
          </a:p>
        </p:txBody>
      </p:sp>
      <p:pic>
        <p:nvPicPr>
          <p:cNvPr id="3" name="图片 2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5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时间安排和心态调整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886075"/>
            <a:ext cx="3868340" cy="368458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单词</a:t>
            </a:r>
            <a:endParaRPr lang="en-US" altLang="zh-CN" sz="2000" dirty="0" smtClean="0"/>
          </a:p>
          <a:p>
            <a:r>
              <a:rPr lang="zh-CN" altLang="en-US" sz="2000" dirty="0" smtClean="0"/>
              <a:t>单词、长难句</a:t>
            </a:r>
            <a:endParaRPr lang="en-US" altLang="zh-CN" sz="2000" dirty="0" smtClean="0"/>
          </a:p>
          <a:p>
            <a:r>
              <a:rPr lang="zh-CN" altLang="en-US" sz="2000" dirty="0" smtClean="0"/>
              <a:t>单词、填空</a:t>
            </a:r>
            <a:endParaRPr lang="en-US" altLang="zh-CN" sz="2000" dirty="0" smtClean="0"/>
          </a:p>
          <a:p>
            <a:r>
              <a:rPr lang="zh-CN" altLang="en-US" sz="2000" dirty="0" smtClean="0"/>
              <a:t>单词、阅读</a:t>
            </a:r>
            <a:endParaRPr lang="en-US" altLang="zh-CN" sz="2000" dirty="0" smtClean="0"/>
          </a:p>
          <a:p>
            <a:r>
              <a:rPr lang="zh-CN" altLang="en-US" sz="2000" dirty="0" smtClean="0"/>
              <a:t>单词、填空、阅读、作文</a:t>
            </a:r>
            <a:endParaRPr lang="en-US" altLang="zh-CN" sz="2000" dirty="0" smtClean="0"/>
          </a:p>
          <a:p>
            <a:r>
              <a:rPr lang="zh-CN" altLang="en-US" sz="2000" dirty="0" smtClean="0"/>
              <a:t>数学、模拟训练</a:t>
            </a:r>
            <a:endParaRPr lang="en-US" altLang="zh-CN" sz="2000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心态调整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759075"/>
            <a:ext cx="3887391" cy="3684588"/>
          </a:xfrm>
        </p:spPr>
        <p:txBody>
          <a:bodyPr/>
          <a:lstStyle/>
          <a:p>
            <a:r>
              <a:rPr lang="en-US" altLang="zh-CN" dirty="0" smtClean="0"/>
              <a:t>Be mentally prepared</a:t>
            </a:r>
          </a:p>
          <a:p>
            <a:r>
              <a:rPr lang="en-US" altLang="zh-CN" dirty="0" smtClean="0"/>
              <a:t>Avoid distractions</a:t>
            </a:r>
          </a:p>
          <a:p>
            <a:r>
              <a:rPr lang="en-US" altLang="zh-CN" dirty="0" smtClean="0"/>
              <a:t>Keep motivated</a:t>
            </a:r>
          </a:p>
          <a:p>
            <a:r>
              <a:rPr lang="en-US" altLang="zh-CN" dirty="0" smtClean="0"/>
              <a:t>Stick to your plans</a:t>
            </a:r>
          </a:p>
          <a:p>
            <a:r>
              <a:rPr lang="en-US" altLang="zh-CN" dirty="0" smtClean="0"/>
              <a:t>Be resilient</a:t>
            </a:r>
          </a:p>
          <a:p>
            <a:endParaRPr lang="zh-CN" altLang="en-US" dirty="0"/>
          </a:p>
        </p:txBody>
      </p:sp>
      <p:pic>
        <p:nvPicPr>
          <p:cNvPr id="7" name="图片 6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628" y="228600"/>
            <a:ext cx="58102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考什么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二、备考规划及参考资料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模拟训练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补充资料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安排和心态调整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53" y="2711450"/>
            <a:ext cx="4864894" cy="1562100"/>
          </a:xfrm>
          <a:prstGeom prst="rect">
            <a:avLst/>
          </a:prstGeom>
        </p:spPr>
      </p:pic>
      <p:pic>
        <p:nvPicPr>
          <p:cNvPr id="4" name="图片 3" descr="horizon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986" y="381001"/>
            <a:ext cx="55435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入门：</a:t>
            </a:r>
            <a:r>
              <a:rPr lang="en-US" altLang="zh-CN" sz="3200" b="1" dirty="0" smtClean="0"/>
              <a:t>GRE</a:t>
            </a:r>
            <a:r>
              <a:rPr lang="zh-CN" altLang="en-US" sz="3200" b="1" dirty="0" smtClean="0"/>
              <a:t>考什么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ETS.org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GRE Official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备考论坛经验贴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17" y="1566334"/>
            <a:ext cx="4984259" cy="37775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75025" y="5857522"/>
            <a:ext cx="55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http://www.ets.org/gre/revised_general/about/content/computer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 descr="horizon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647701"/>
            <a:ext cx="4729630" cy="5116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单词</a:t>
            </a:r>
            <a:endParaRPr lang="en-US" altLang="zh-CN" sz="4000" b="1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杨鹏</a:t>
            </a:r>
            <a:r>
              <a:rPr lang="en-US" altLang="zh-CN" dirty="0" smtClean="0"/>
              <a:t>17</a:t>
            </a:r>
            <a:r>
              <a:rPr lang="zh-CN" altLang="en-US" dirty="0" smtClean="0"/>
              <a:t>天搞定</a:t>
            </a:r>
            <a:r>
              <a:rPr lang="en-US" altLang="zh-CN" dirty="0" smtClean="0"/>
              <a:t>GRE</a:t>
            </a:r>
            <a:r>
              <a:rPr lang="zh-CN" altLang="en-US" dirty="0" smtClean="0"/>
              <a:t>词汇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GRE</a:t>
            </a:r>
            <a:r>
              <a:rPr lang="zh-CN" altLang="en-US" dirty="0" smtClean="0"/>
              <a:t>词汇精选（“红宝书”）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GRE</a:t>
            </a:r>
            <a:r>
              <a:rPr lang="zh-CN" altLang="en-US" dirty="0" smtClean="0"/>
              <a:t>核心词汇考点精析（“再要你命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Verbal Advantage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Merriam-Webster’s Vocabulary Builder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Barron’s 1100 Words You Need to Know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Word Power Made Easy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248274" y="1803401"/>
            <a:ext cx="3895725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Create practicable plans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Stick to your plans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复习复习再复习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尽量不要间断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6750" y="533401"/>
            <a:ext cx="8029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填空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Sentence Equivalence &amp; Text Completion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42938" y="2908301"/>
            <a:ext cx="40386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杨鹏</a:t>
            </a:r>
            <a:r>
              <a:rPr lang="en-US" altLang="zh-CN" b="1" dirty="0" smtClean="0"/>
              <a:t>GRE &amp; GMAT </a:t>
            </a:r>
            <a:r>
              <a:rPr lang="zh-CN" altLang="en-US" b="1" dirty="0" smtClean="0"/>
              <a:t>长难句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zh-CN" altLang="en-US" b="1" dirty="0"/>
              <a:t>陈圣</a:t>
            </a:r>
            <a:r>
              <a:rPr lang="zh-CN" altLang="en-US" b="1" dirty="0" smtClean="0"/>
              <a:t>元</a:t>
            </a:r>
            <a:r>
              <a:rPr lang="en-US" altLang="zh-CN" b="1" dirty="0" smtClean="0"/>
              <a:t>GRE</a:t>
            </a:r>
            <a:r>
              <a:rPr lang="zh-CN" altLang="en-US" b="1" dirty="0" smtClean="0"/>
              <a:t>句子填空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麟渡兮填空（</a:t>
            </a:r>
            <a:r>
              <a:rPr lang="en-US" altLang="zh-CN" dirty="0" smtClean="0"/>
              <a:t>OG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PPII</a:t>
            </a:r>
            <a:r>
              <a:rPr lang="zh-CN" altLang="en-US" dirty="0" smtClean="0"/>
              <a:t>题目总汇）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Verbal Workout for the New GRE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1014 Practice Questions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43425" y="2854439"/>
            <a:ext cx="4457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基础：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单词和长难句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速度和正确率：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中心论点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关键词、句子间关系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总结</a:t>
            </a:r>
            <a:r>
              <a:rPr lang="zh-CN" altLang="en-US" sz="2000" dirty="0">
                <a:solidFill>
                  <a:srgbClr val="FF0000"/>
                </a:solidFill>
              </a:rPr>
              <a:t>错题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p:pic>
        <p:nvPicPr>
          <p:cNvPr id="5" name="图片 4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850" y="546100"/>
            <a:ext cx="5734050" cy="588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阅读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Guides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Manhattan GRE Prep: Reading Comprehension and Essays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Manhattan LSAT Reading Comprehension Strategy Guide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Drills: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吴</a:t>
            </a:r>
            <a:r>
              <a:rPr lang="zh-CN" altLang="en-US" sz="2000" dirty="0" smtClean="0"/>
              <a:t>中东决胜机考版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阅读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（按题材分类；</a:t>
            </a:r>
            <a:r>
              <a:rPr lang="en-US" altLang="zh-CN" sz="2000" dirty="0" smtClean="0"/>
              <a:t>No</a:t>
            </a:r>
            <a:r>
              <a:rPr lang="zh-CN" altLang="en-US" sz="2000" dirty="0" smtClean="0"/>
              <a:t>题和国内题集合；</a:t>
            </a:r>
            <a:r>
              <a:rPr lang="en-US" altLang="zh-CN" sz="2000" dirty="0" smtClean="0"/>
              <a:t>196</a:t>
            </a:r>
            <a:r>
              <a:rPr lang="zh-CN" altLang="en-US" sz="2000" dirty="0" smtClean="0"/>
              <a:t>篇文章）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新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阅读理解</a:t>
            </a:r>
            <a:r>
              <a:rPr lang="en-US" altLang="zh-CN" sz="2000" dirty="0" smtClean="0"/>
              <a:t>36</a:t>
            </a:r>
            <a:r>
              <a:rPr lang="zh-CN" altLang="en-US" sz="2000" dirty="0" smtClean="0"/>
              <a:t>套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Official Guide</a:t>
            </a:r>
            <a:r>
              <a:rPr lang="zh-CN" altLang="en-US" sz="2000" dirty="0" smtClean="0"/>
              <a:t>上的题目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115050" y="2794001"/>
            <a:ext cx="25241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先体会解题思路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再通过练习提高速度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700" y="673100"/>
            <a:ext cx="41338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写作：</a:t>
            </a:r>
            <a:r>
              <a:rPr lang="en-US" altLang="zh-CN" sz="3200" b="1" dirty="0" smtClean="0"/>
              <a:t>Issue &amp; Argument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Official Guide </a:t>
            </a:r>
            <a:r>
              <a:rPr lang="zh-CN" altLang="en-US" sz="2000" dirty="0" smtClean="0"/>
              <a:t>上的评分标准和范文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ETS</a:t>
            </a:r>
            <a:r>
              <a:rPr lang="zh-CN" altLang="en-US" sz="2000" dirty="0" smtClean="0"/>
              <a:t>题库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北美范文（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官方题库范文精讲）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新</a:t>
            </a:r>
            <a:r>
              <a:rPr lang="en-US" altLang="zh-CN" sz="2000" dirty="0" smtClean="0"/>
              <a:t>GRE</a:t>
            </a:r>
            <a:r>
              <a:rPr lang="zh-CN" altLang="en-US" sz="2000" dirty="0" smtClean="0"/>
              <a:t>写作</a:t>
            </a:r>
            <a:r>
              <a:rPr lang="en-US" altLang="zh-CN" sz="2000" dirty="0" smtClean="0"/>
              <a:t>5.5</a:t>
            </a:r>
            <a:r>
              <a:rPr lang="zh-CN" altLang="en-US" sz="2000" dirty="0" smtClean="0"/>
              <a:t>（题库分类、</a:t>
            </a:r>
            <a:r>
              <a:rPr lang="en-US" altLang="zh-CN" sz="2000" dirty="0" smtClean="0"/>
              <a:t>Outline</a:t>
            </a:r>
            <a:r>
              <a:rPr lang="zh-CN" altLang="en-US" sz="2000" dirty="0" smtClean="0"/>
              <a:t>的思路）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拯救我的</a:t>
            </a:r>
            <a:r>
              <a:rPr lang="en-US" altLang="zh-CN" sz="2000" dirty="0" smtClean="0"/>
              <a:t>GRE Issue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Issue</a:t>
            </a:r>
            <a:r>
              <a:rPr lang="zh-CN" altLang="en-US" sz="2000" dirty="0"/>
              <a:t>素材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AW</a:t>
            </a:r>
            <a:r>
              <a:rPr lang="zh-CN" altLang="en-US" sz="2000" dirty="0" smtClean="0"/>
              <a:t>计时练习软件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8275" y="1816100"/>
            <a:ext cx="4276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熟悉</a:t>
            </a:r>
            <a:r>
              <a:rPr lang="zh-CN" altLang="en-US" sz="2000" dirty="0" smtClean="0">
                <a:solidFill>
                  <a:srgbClr val="FF0000"/>
                </a:solidFill>
              </a:rPr>
              <a:t>题库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Argument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熟悉常见论证漏洞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迅速列出提纲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Issue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积累</a:t>
            </a:r>
            <a:r>
              <a:rPr lang="zh-CN" altLang="en-US" sz="2000" dirty="0" smtClean="0">
                <a:solidFill>
                  <a:srgbClr val="FF0000"/>
                </a:solidFill>
              </a:rPr>
              <a:t>素材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注意过渡和常见论证方法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限时模拟练习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打字速度</a:t>
            </a:r>
          </a:p>
        </p:txBody>
      </p:sp>
      <p:pic>
        <p:nvPicPr>
          <p:cNvPr id="4" name="图片 3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4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635000"/>
            <a:ext cx="48577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数学</a:t>
            </a:r>
            <a:endParaRPr lang="en-US" altLang="zh-CN" sz="3200" b="1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Official Guide Math Review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GMAT Math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553075" y="2692401"/>
            <a:ext cx="282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相关词汇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注意陷阱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7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100" y="1460500"/>
            <a:ext cx="4657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模拟题</a:t>
            </a:r>
            <a:endParaRPr lang="en-US" altLang="zh-CN" sz="2400" b="1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Official Guide: Paper-based &amp; Computer-based (2+2)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Manhattan Prep (6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2)</a:t>
            </a:r>
          </a:p>
          <a:p>
            <a:endParaRPr lang="en-US" altLang="zh-CN" sz="2000" dirty="0"/>
          </a:p>
          <a:p>
            <a:r>
              <a:rPr lang="en-US" altLang="zh-CN" sz="2000" dirty="0" err="1" smtClean="0"/>
              <a:t>Magoosh</a:t>
            </a:r>
            <a:r>
              <a:rPr lang="en-US" altLang="zh-CN" sz="2000" dirty="0" smtClean="0"/>
              <a:t> Premium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953125" y="2400300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模拟训练很重要，特别是考前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保持心态平和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0" y="6020325"/>
            <a:ext cx="1439300" cy="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8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339</Words>
  <Application>Microsoft Macintosh PowerPoint</Application>
  <PresentationFormat>全屏显示(4:3)</PresentationFormat>
  <Paragraphs>140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时间安排和心态调整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Vine</dc:creator>
  <cp:lastModifiedBy>xianfu Qin</cp:lastModifiedBy>
  <cp:revision>24</cp:revision>
  <dcterms:created xsi:type="dcterms:W3CDTF">2015-08-05T08:44:43Z</dcterms:created>
  <dcterms:modified xsi:type="dcterms:W3CDTF">2015-08-05T11:30:44Z</dcterms:modified>
</cp:coreProperties>
</file>