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6472ffd2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86472ffd28_3_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6472ffd28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86472ffd28_3_2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472ffd28_3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86472ffd28_3_8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472ffd28_3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86472ffd28_3_9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472ffd28_3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86472ffd28_3_10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6472ffd28_3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86472ffd28_3_7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8af6fa425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8af6fa425d_8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86472ffd28_3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86472ffd28_3_15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6472ffd28_3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86472ffd28_3_16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solidFill>
          <a:schemeClr val="accent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9"/>
          <p:cNvSpPr/>
          <p:nvPr>
            <p:ph idx="2" type="pic"/>
          </p:nvPr>
        </p:nvSpPr>
        <p:spPr>
          <a:xfrm>
            <a:off x="677350" y="1855281"/>
            <a:ext cx="1296000" cy="16489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19"/>
          <p:cNvSpPr/>
          <p:nvPr/>
        </p:nvSpPr>
        <p:spPr>
          <a:xfrm>
            <a:off x="1967201" y="1851672"/>
            <a:ext cx="1296000" cy="1656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>
            <p:ph idx="3" type="pic"/>
          </p:nvPr>
        </p:nvSpPr>
        <p:spPr>
          <a:xfrm>
            <a:off x="3271645" y="1855281"/>
            <a:ext cx="1296000" cy="16489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9"/>
          <p:cNvSpPr/>
          <p:nvPr/>
        </p:nvSpPr>
        <p:spPr>
          <a:xfrm>
            <a:off x="4568792" y="1851672"/>
            <a:ext cx="1296000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/>
          <p:nvPr>
            <p:ph idx="4" type="pic"/>
          </p:nvPr>
        </p:nvSpPr>
        <p:spPr>
          <a:xfrm>
            <a:off x="5859408" y="1855281"/>
            <a:ext cx="1296000" cy="16489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19"/>
          <p:cNvSpPr/>
          <p:nvPr/>
        </p:nvSpPr>
        <p:spPr>
          <a:xfrm>
            <a:off x="7156554" y="1851672"/>
            <a:ext cx="1296000" cy="1656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Images &amp; Contents">
  <p:cSld name="21_Images &amp; Contents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>
            <p:ph idx="2" type="pic"/>
          </p:nvPr>
        </p:nvSpPr>
        <p:spPr>
          <a:xfrm>
            <a:off x="6116681" y="222074"/>
            <a:ext cx="2733404" cy="27497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20"/>
          <p:cNvSpPr/>
          <p:nvPr>
            <p:ph idx="3" type="pic"/>
          </p:nvPr>
        </p:nvSpPr>
        <p:spPr>
          <a:xfrm>
            <a:off x="6116681" y="2168441"/>
            <a:ext cx="2733404" cy="27497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20"/>
          <p:cNvSpPr/>
          <p:nvPr>
            <p:ph idx="4" type="pic"/>
          </p:nvPr>
        </p:nvSpPr>
        <p:spPr>
          <a:xfrm>
            <a:off x="4163783" y="2168441"/>
            <a:ext cx="2733404" cy="27497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20"/>
          <p:cNvSpPr/>
          <p:nvPr>
            <p:ph idx="5" type="pic"/>
          </p:nvPr>
        </p:nvSpPr>
        <p:spPr>
          <a:xfrm>
            <a:off x="4163783" y="222074"/>
            <a:ext cx="2733404" cy="27497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ontents slide layout">
  <p:cSld name="18_Contents slide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>
            <p:ph idx="2" type="pic"/>
          </p:nvPr>
        </p:nvSpPr>
        <p:spPr>
          <a:xfrm>
            <a:off x="4000500" y="0"/>
            <a:ext cx="51435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/>
        </p:nvSpPr>
        <p:spPr>
          <a:xfrm>
            <a:off x="4860162" y="3803369"/>
            <a:ext cx="3853999" cy="320453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5"/>
          <p:cNvSpPr/>
          <p:nvPr/>
        </p:nvSpPr>
        <p:spPr>
          <a:xfrm>
            <a:off x="0" y="1491630"/>
            <a:ext cx="9144000" cy="21602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25"/>
          <p:cNvGrpSpPr/>
          <p:nvPr/>
        </p:nvGrpSpPr>
        <p:grpSpPr>
          <a:xfrm>
            <a:off x="5011874" y="1064269"/>
            <a:ext cx="3702287" cy="2911912"/>
            <a:chOff x="2444748" y="555045"/>
            <a:chExt cx="7282048" cy="5727454"/>
          </a:xfrm>
        </p:grpSpPr>
        <p:sp>
          <p:nvSpPr>
            <p:cNvPr id="79" name="Google Shape;79;p25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5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5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5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5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5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5"/>
          <p:cNvSpPr/>
          <p:nvPr>
            <p:ph idx="2" type="pic"/>
          </p:nvPr>
        </p:nvSpPr>
        <p:spPr>
          <a:xfrm>
            <a:off x="5165906" y="1245224"/>
            <a:ext cx="3405662" cy="19417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/>
          <p:nvPr/>
        </p:nvSpPr>
        <p:spPr>
          <a:xfrm>
            <a:off x="2299667" y="2954611"/>
            <a:ext cx="3348000" cy="159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/>
          <p:nvPr>
            <p:ph idx="2" type="pic"/>
          </p:nvPr>
        </p:nvSpPr>
        <p:spPr>
          <a:xfrm flipH="1">
            <a:off x="5359328" y="2948201"/>
            <a:ext cx="3240000" cy="159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27"/>
          <p:cNvSpPr/>
          <p:nvPr/>
        </p:nvSpPr>
        <p:spPr>
          <a:xfrm>
            <a:off x="2299667" y="1361362"/>
            <a:ext cx="3348000" cy="15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7"/>
          <p:cNvSpPr/>
          <p:nvPr>
            <p:ph idx="3" type="pic"/>
          </p:nvPr>
        </p:nvSpPr>
        <p:spPr>
          <a:xfrm flipH="1">
            <a:off x="5359328" y="1361362"/>
            <a:ext cx="3240000" cy="159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Images &amp; Contents Layout">
  <p:cSld name="34_Images &amp; Contents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/>
          <p:nvPr>
            <p:ph idx="2" type="pic"/>
          </p:nvPr>
        </p:nvSpPr>
        <p:spPr>
          <a:xfrm>
            <a:off x="3069000" y="0"/>
            <a:ext cx="6075000" cy="297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29"/>
          <p:cNvSpPr/>
          <p:nvPr>
            <p:ph idx="3" type="pic"/>
          </p:nvPr>
        </p:nvSpPr>
        <p:spPr>
          <a:xfrm>
            <a:off x="0" y="2970000"/>
            <a:ext cx="3069000" cy="217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29"/>
          <p:cNvSpPr/>
          <p:nvPr/>
        </p:nvSpPr>
        <p:spPr>
          <a:xfrm>
            <a:off x="3150000" y="3037500"/>
            <a:ext cx="5994000" cy="21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1"/>
          <p:cNvGrpSpPr/>
          <p:nvPr/>
        </p:nvGrpSpPr>
        <p:grpSpPr>
          <a:xfrm>
            <a:off x="547087" y="1335568"/>
            <a:ext cx="1836885" cy="3229148"/>
            <a:chOff x="445712" y="1449040"/>
            <a:chExt cx="2113018" cy="3924176"/>
          </a:xfrm>
        </p:grpSpPr>
        <p:sp>
          <p:nvSpPr>
            <p:cNvPr id="104" name="Google Shape;104;p31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1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106;p31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07" name="Google Shape;107;p31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1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" name="Google Shape;109;p31"/>
          <p:cNvSpPr/>
          <p:nvPr>
            <p:ph idx="2" type="pic"/>
          </p:nvPr>
        </p:nvSpPr>
        <p:spPr>
          <a:xfrm>
            <a:off x="655099" y="1631197"/>
            <a:ext cx="1614574" cy="25115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31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solidFill>
          <a:schemeClr val="accen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solidFill>
          <a:schemeClr val="accent4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242647" y="24936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idx="1" type="body"/>
          </p:nvPr>
        </p:nvSpPr>
        <p:spPr>
          <a:xfrm>
            <a:off x="242647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5"/>
          <p:cNvSpPr/>
          <p:nvPr/>
        </p:nvSpPr>
        <p:spPr>
          <a:xfrm>
            <a:off x="265508" y="848693"/>
            <a:ext cx="2670575" cy="405192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5"/>
          <p:cNvSpPr/>
          <p:nvPr/>
        </p:nvSpPr>
        <p:spPr>
          <a:xfrm>
            <a:off x="398950" y="1010625"/>
            <a:ext cx="115401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5"/>
          <p:cNvSpPr/>
          <p:nvPr/>
        </p:nvSpPr>
        <p:spPr>
          <a:xfrm rot="5400000">
            <a:off x="2292883" y="957490"/>
            <a:ext cx="514387" cy="51386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5"/>
          <p:cNvSpPr txBox="1"/>
          <p:nvPr/>
        </p:nvSpPr>
        <p:spPr>
          <a:xfrm>
            <a:off x="533778" y="1227911"/>
            <a:ext cx="167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5"/>
          <p:cNvSpPr txBox="1"/>
          <p:nvPr/>
        </p:nvSpPr>
        <p:spPr>
          <a:xfrm>
            <a:off x="533778" y="1595597"/>
            <a:ext cx="16741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5"/>
          <p:cNvSpPr txBox="1"/>
          <p:nvPr/>
        </p:nvSpPr>
        <p:spPr>
          <a:xfrm>
            <a:off x="540922" y="4356329"/>
            <a:ext cx="16740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5"/>
          <p:cNvSpPr txBox="1"/>
          <p:nvPr/>
        </p:nvSpPr>
        <p:spPr>
          <a:xfrm>
            <a:off x="540922" y="3337743"/>
            <a:ext cx="2037972" cy="1038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hyperlink" Target="https://maedang.github.io/Project3/visualizations/data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ourworldindata.org/grapher/deaths-risk-factor-15-49years?time=1990..2019" TargetMode="External"/><Relationship Id="rId9" Type="http://schemas.openxmlformats.org/officeDocument/2006/relationships/hyperlink" Target="https://github.com/Maedang/Project3.git" TargetMode="External"/><Relationship Id="rId5" Type="http://schemas.openxmlformats.org/officeDocument/2006/relationships/hyperlink" Target="https://ourworldindata.org/grapher/deaths-risk-factor-50-69years?time=1990..2019" TargetMode="External"/><Relationship Id="rId6" Type="http://schemas.openxmlformats.org/officeDocument/2006/relationships/hyperlink" Target="https://www.fifa.com/fifaplus/en/articles/qatar-2022-all-qualified-teams-groups-dates-match-schedule-tickets-more" TargetMode="External"/><Relationship Id="rId7" Type="http://schemas.openxmlformats.org/officeDocument/2006/relationships/hyperlink" Target="https://www.chartjs.org/" TargetMode="External"/><Relationship Id="rId8" Type="http://schemas.openxmlformats.org/officeDocument/2006/relationships/hyperlink" Target="https://www.free-powerpoint-templates-design.com/medical-health-care-powerpoint-templat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7"/>
          <p:cNvGrpSpPr/>
          <p:nvPr/>
        </p:nvGrpSpPr>
        <p:grpSpPr>
          <a:xfrm>
            <a:off x="6929849" y="2799855"/>
            <a:ext cx="1864974" cy="1864317"/>
            <a:chOff x="9239798" y="3733140"/>
            <a:chExt cx="2486631" cy="2485756"/>
          </a:xfrm>
        </p:grpSpPr>
        <p:sp>
          <p:nvSpPr>
            <p:cNvPr id="131" name="Google Shape;131;p37"/>
            <p:cNvSpPr/>
            <p:nvPr/>
          </p:nvSpPr>
          <p:spPr>
            <a:xfrm rot="-2697059">
              <a:off x="9423207" y="4277920"/>
              <a:ext cx="2119814" cy="1396196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7"/>
            <p:cNvSpPr/>
            <p:nvPr/>
          </p:nvSpPr>
          <p:spPr>
            <a:xfrm rot="-2697059">
              <a:off x="9431062" y="4290263"/>
              <a:ext cx="2101836" cy="1370763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7"/>
            <p:cNvSpPr/>
            <p:nvPr/>
          </p:nvSpPr>
          <p:spPr>
            <a:xfrm rot="-2697059">
              <a:off x="9510609" y="4379560"/>
              <a:ext cx="1919067" cy="1172764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7"/>
            <p:cNvSpPr/>
            <p:nvPr/>
          </p:nvSpPr>
          <p:spPr>
            <a:xfrm rot="-2697059">
              <a:off x="9922753" y="4999678"/>
              <a:ext cx="239076" cy="879378"/>
            </a:xfrm>
            <a:custGeom>
              <a:rect b="b" l="l" r="r" t="t"/>
              <a:pathLst>
                <a:path extrusionOk="0" h="2998" w="862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" name="Google Shape;135;p37"/>
            <p:cNvGrpSpPr/>
            <p:nvPr/>
          </p:nvGrpSpPr>
          <p:grpSpPr>
            <a:xfrm rot="-27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136" name="Google Shape;136;p37"/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7"/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7"/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rect b="b" l="l" r="r" t="t"/>
                <a:pathLst>
                  <a:path extrusionOk="0" h="301194" w="451750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7"/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7"/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rect b="b" l="l" r="r" t="t"/>
                <a:pathLst>
                  <a:path extrusionOk="0" h="617583" w="791379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cap="flat" cmpd="sng" w="1587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7"/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7"/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fmla="val 3632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7"/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7"/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7"/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7"/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7"/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rect b="b" l="l" r="r" t="t"/>
                <a:pathLst>
                  <a:path extrusionOk="0" h="105236" w="686368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" name="Google Shape;148;p37"/>
            <p:cNvSpPr/>
            <p:nvPr/>
          </p:nvSpPr>
          <p:spPr>
            <a:xfrm rot="-2697059">
              <a:off x="10242661" y="3983156"/>
              <a:ext cx="1144096" cy="1352486"/>
            </a:xfrm>
            <a:custGeom>
              <a:rect b="b" l="l" r="r" t="t"/>
              <a:pathLst>
                <a:path extrusionOk="0" h="3990500" w="3375646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37"/>
            <p:cNvGrpSpPr/>
            <p:nvPr/>
          </p:nvGrpSpPr>
          <p:grpSpPr>
            <a:xfrm rot="-2697059">
              <a:off x="9825321" y="5247373"/>
              <a:ext cx="109147" cy="109147"/>
              <a:chOff x="8118251" y="2289511"/>
              <a:chExt cx="453435" cy="453435"/>
            </a:xfrm>
          </p:grpSpPr>
          <p:sp>
            <p:nvSpPr>
              <p:cNvPr id="150" name="Google Shape;150;p37"/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7"/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7"/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7"/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p37"/>
          <p:cNvSpPr/>
          <p:nvPr/>
        </p:nvSpPr>
        <p:spPr>
          <a:xfrm rot="-2453110">
            <a:off x="7122838" y="3648834"/>
            <a:ext cx="1985930" cy="1540276"/>
          </a:xfrm>
          <a:custGeom>
            <a:rect b="b" l="l" r="r" t="t"/>
            <a:pathLst>
              <a:path extrusionOk="0" h="2053702" w="2647906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37"/>
          <p:cNvGrpSpPr/>
          <p:nvPr/>
        </p:nvGrpSpPr>
        <p:grpSpPr>
          <a:xfrm rot="1587316">
            <a:off x="681799" y="2864240"/>
            <a:ext cx="1166654" cy="1726981"/>
            <a:chOff x="6477000" y="3016250"/>
            <a:chExt cx="1328738" cy="1966913"/>
          </a:xfrm>
        </p:grpSpPr>
        <p:sp>
          <p:nvSpPr>
            <p:cNvPr id="156" name="Google Shape;156;p37"/>
            <p:cNvSpPr/>
            <p:nvPr/>
          </p:nvSpPr>
          <p:spPr>
            <a:xfrm>
              <a:off x="6477000" y="3162300"/>
              <a:ext cx="1328738" cy="1820863"/>
            </a:xfrm>
            <a:custGeom>
              <a:rect b="b" l="l" r="r" t="t"/>
              <a:pathLst>
                <a:path extrusionOk="0" h="485" w="353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7"/>
            <p:cNvSpPr/>
            <p:nvPr/>
          </p:nvSpPr>
          <p:spPr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7"/>
            <p:cNvSpPr/>
            <p:nvPr/>
          </p:nvSpPr>
          <p:spPr>
            <a:xfrm>
              <a:off x="6591300" y="3294062"/>
              <a:ext cx="1101725" cy="1520825"/>
            </a:xfrm>
            <a:custGeom>
              <a:rect b="b" l="l" r="r" t="t"/>
              <a:pathLst>
                <a:path extrusionOk="0" h="958" w="694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7"/>
            <p:cNvSpPr/>
            <p:nvPr/>
          </p:nvSpPr>
          <p:spPr>
            <a:xfrm>
              <a:off x="6786563" y="3609975"/>
              <a:ext cx="711200" cy="0"/>
            </a:xfrm>
            <a:custGeom>
              <a:rect b="b" l="l" r="r" t="t"/>
              <a:pathLst>
                <a:path extrusionOk="0" h="120000"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37"/>
            <p:cNvCxnSpPr/>
            <p:nvPr/>
          </p:nvCxnSpPr>
          <p:spPr>
            <a:xfrm>
              <a:off x="6786563" y="3609975"/>
              <a:ext cx="7112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61" name="Google Shape;161;p37"/>
            <p:cNvSpPr/>
            <p:nvPr/>
          </p:nvSpPr>
          <p:spPr>
            <a:xfrm>
              <a:off x="6764338" y="3586163"/>
              <a:ext cx="755650" cy="46038"/>
            </a:xfrm>
            <a:custGeom>
              <a:rect b="b" l="l" r="r" t="t"/>
              <a:pathLst>
                <a:path extrusionOk="0" h="12" w="201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7"/>
            <p:cNvSpPr/>
            <p:nvPr/>
          </p:nvSpPr>
          <p:spPr>
            <a:xfrm>
              <a:off x="6721475" y="3759200"/>
              <a:ext cx="839788" cy="0"/>
            </a:xfrm>
            <a:custGeom>
              <a:rect b="b" l="l" r="r" t="t"/>
              <a:pathLst>
                <a:path extrusionOk="0" h="120000"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" name="Google Shape;163;p37"/>
            <p:cNvCxnSpPr/>
            <p:nvPr/>
          </p:nvCxnSpPr>
          <p:spPr>
            <a:xfrm>
              <a:off x="6721475" y="3759200"/>
              <a:ext cx="839788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64" name="Google Shape;164;p37"/>
            <p:cNvSpPr/>
            <p:nvPr/>
          </p:nvSpPr>
          <p:spPr>
            <a:xfrm>
              <a:off x="6699250" y="3736975"/>
              <a:ext cx="884238" cy="44450"/>
            </a:xfrm>
            <a:custGeom>
              <a:rect b="b" l="l" r="r" t="t"/>
              <a:pathLst>
                <a:path extrusionOk="0" h="12" w="235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>
              <a:off x="6786563" y="3913188"/>
              <a:ext cx="711200" cy="0"/>
            </a:xfrm>
            <a:custGeom>
              <a:rect b="b" l="l" r="r" t="t"/>
              <a:pathLst>
                <a:path extrusionOk="0" h="120000"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37"/>
            <p:cNvCxnSpPr/>
            <p:nvPr/>
          </p:nvCxnSpPr>
          <p:spPr>
            <a:xfrm>
              <a:off x="6786563" y="3913188"/>
              <a:ext cx="7112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67" name="Google Shape;167;p37"/>
            <p:cNvSpPr/>
            <p:nvPr/>
          </p:nvSpPr>
          <p:spPr>
            <a:xfrm>
              <a:off x="6764338" y="3890963"/>
              <a:ext cx="755650" cy="44450"/>
            </a:xfrm>
            <a:custGeom>
              <a:rect b="b" l="l" r="r" t="t"/>
              <a:pathLst>
                <a:path extrusionOk="0" h="12" w="201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7"/>
            <p:cNvSpPr/>
            <p:nvPr/>
          </p:nvSpPr>
          <p:spPr>
            <a:xfrm>
              <a:off x="6721475" y="4067175"/>
              <a:ext cx="839788" cy="0"/>
            </a:xfrm>
            <a:custGeom>
              <a:rect b="b" l="l" r="r" t="t"/>
              <a:pathLst>
                <a:path extrusionOk="0" h="120000"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37"/>
            <p:cNvCxnSpPr/>
            <p:nvPr/>
          </p:nvCxnSpPr>
          <p:spPr>
            <a:xfrm>
              <a:off x="6721475" y="4067175"/>
              <a:ext cx="839788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70" name="Google Shape;170;p37"/>
            <p:cNvSpPr/>
            <p:nvPr/>
          </p:nvSpPr>
          <p:spPr>
            <a:xfrm>
              <a:off x="6699250" y="4044950"/>
              <a:ext cx="884238" cy="44450"/>
            </a:xfrm>
            <a:custGeom>
              <a:rect b="b" l="l" r="r" t="t"/>
              <a:pathLst>
                <a:path extrusionOk="0" h="12" w="235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7"/>
            <p:cNvSpPr/>
            <p:nvPr/>
          </p:nvSpPr>
          <p:spPr>
            <a:xfrm>
              <a:off x="6786563" y="4221163"/>
              <a:ext cx="711200" cy="0"/>
            </a:xfrm>
            <a:custGeom>
              <a:rect b="b" l="l" r="r" t="t"/>
              <a:pathLst>
                <a:path extrusionOk="0" h="120000"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Google Shape;172;p37"/>
            <p:cNvCxnSpPr/>
            <p:nvPr/>
          </p:nvCxnSpPr>
          <p:spPr>
            <a:xfrm>
              <a:off x="6786563" y="4221163"/>
              <a:ext cx="7112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73" name="Google Shape;173;p37"/>
            <p:cNvSpPr/>
            <p:nvPr/>
          </p:nvSpPr>
          <p:spPr>
            <a:xfrm>
              <a:off x="6764338" y="4198938"/>
              <a:ext cx="755650" cy="44450"/>
            </a:xfrm>
            <a:custGeom>
              <a:rect b="b" l="l" r="r" t="t"/>
              <a:pathLst>
                <a:path extrusionOk="0" h="12" w="201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7"/>
            <p:cNvSpPr/>
            <p:nvPr/>
          </p:nvSpPr>
          <p:spPr>
            <a:xfrm>
              <a:off x="6786563" y="4525963"/>
              <a:ext cx="711200" cy="0"/>
            </a:xfrm>
            <a:custGeom>
              <a:rect b="b" l="l" r="r" t="t"/>
              <a:pathLst>
                <a:path extrusionOk="0" h="120000"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37"/>
            <p:cNvCxnSpPr/>
            <p:nvPr/>
          </p:nvCxnSpPr>
          <p:spPr>
            <a:xfrm>
              <a:off x="6786563" y="4525963"/>
              <a:ext cx="7112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76" name="Google Shape;176;p37"/>
            <p:cNvSpPr/>
            <p:nvPr/>
          </p:nvSpPr>
          <p:spPr>
            <a:xfrm>
              <a:off x="6764338" y="4502150"/>
              <a:ext cx="755650" cy="46038"/>
            </a:xfrm>
            <a:custGeom>
              <a:rect b="b" l="l" r="r" t="t"/>
              <a:pathLst>
                <a:path extrusionOk="0" h="12" w="201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7"/>
            <p:cNvSpPr/>
            <p:nvPr/>
          </p:nvSpPr>
          <p:spPr>
            <a:xfrm>
              <a:off x="6721475" y="4371975"/>
              <a:ext cx="839788" cy="0"/>
            </a:xfrm>
            <a:custGeom>
              <a:rect b="b" l="l" r="r" t="t"/>
              <a:pathLst>
                <a:path extrusionOk="0" h="120000"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" name="Google Shape;178;p37"/>
            <p:cNvCxnSpPr/>
            <p:nvPr/>
          </p:nvCxnSpPr>
          <p:spPr>
            <a:xfrm>
              <a:off x="6721475" y="4371975"/>
              <a:ext cx="839788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79" name="Google Shape;179;p37"/>
            <p:cNvSpPr/>
            <p:nvPr/>
          </p:nvSpPr>
          <p:spPr>
            <a:xfrm>
              <a:off x="6699250" y="4348163"/>
              <a:ext cx="884238" cy="46038"/>
            </a:xfrm>
            <a:custGeom>
              <a:rect b="b" l="l" r="r" t="t"/>
              <a:pathLst>
                <a:path extrusionOk="0" h="12" w="235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7"/>
            <p:cNvSpPr/>
            <p:nvPr/>
          </p:nvSpPr>
          <p:spPr>
            <a:xfrm>
              <a:off x="6838950" y="3200400"/>
              <a:ext cx="604838" cy="184150"/>
            </a:xfrm>
            <a:custGeom>
              <a:rect b="b" l="l" r="r" t="t"/>
              <a:pathLst>
                <a:path extrusionOk="0" h="49" w="161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7"/>
            <p:cNvSpPr/>
            <p:nvPr/>
          </p:nvSpPr>
          <p:spPr>
            <a:xfrm>
              <a:off x="6989763" y="3016250"/>
              <a:ext cx="304800" cy="303213"/>
            </a:xfrm>
            <a:custGeom>
              <a:rect b="b" l="l" r="r" t="t"/>
              <a:pathLst>
                <a:path extrusionOk="0" h="81" w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37"/>
          <p:cNvSpPr/>
          <p:nvPr/>
        </p:nvSpPr>
        <p:spPr>
          <a:xfrm rot="2717603">
            <a:off x="-129761" y="3720000"/>
            <a:ext cx="563520" cy="626165"/>
          </a:xfrm>
          <a:custGeom>
            <a:rect b="b" l="l" r="r" t="t"/>
            <a:pathLst>
              <a:path extrusionOk="0" h="834887" w="751360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7"/>
          <p:cNvSpPr/>
          <p:nvPr/>
        </p:nvSpPr>
        <p:spPr>
          <a:xfrm rot="578905">
            <a:off x="941491" y="4179194"/>
            <a:ext cx="823507" cy="209826"/>
          </a:xfrm>
          <a:custGeom>
            <a:rect b="b" l="l" r="r" t="t"/>
            <a:pathLst>
              <a:path extrusionOk="0" h="279768" w="1098009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7"/>
          <p:cNvSpPr/>
          <p:nvPr/>
        </p:nvSpPr>
        <p:spPr>
          <a:xfrm rot="578905">
            <a:off x="245362" y="3385543"/>
            <a:ext cx="1746004" cy="1378308"/>
          </a:xfrm>
          <a:custGeom>
            <a:rect b="b" l="l" r="r" t="t"/>
            <a:pathLst>
              <a:path extrusionOk="0" h="1837744" w="2328005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7"/>
          <p:cNvSpPr/>
          <p:nvPr/>
        </p:nvSpPr>
        <p:spPr>
          <a:xfrm flipH="1" rot="-120783">
            <a:off x="1452804" y="4517966"/>
            <a:ext cx="755126" cy="636505"/>
          </a:xfrm>
          <a:custGeom>
            <a:rect b="b" l="l" r="r" t="t"/>
            <a:pathLst>
              <a:path extrusionOk="0" h="848673" w="1006835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7">
            <a:hlinkClick r:id="rId3"/>
          </p:cNvPr>
          <p:cNvSpPr txBox="1"/>
          <p:nvPr/>
        </p:nvSpPr>
        <p:spPr>
          <a:xfrm>
            <a:off x="-7600" y="1446804"/>
            <a:ext cx="9144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Idean Beheshti</a:t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Mai Dang</a:t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Jisu Lee</a:t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Katie Stewart</a:t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(and John Hooser)</a:t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0" y="428836"/>
            <a:ext cx="914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Death Risk Factors Analysis</a:t>
            </a:r>
            <a:endParaRPr sz="41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56" y="1141695"/>
            <a:ext cx="914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7"/>
          <p:cNvGrpSpPr/>
          <p:nvPr/>
        </p:nvGrpSpPr>
        <p:grpSpPr>
          <a:xfrm flipH="1">
            <a:off x="6263016" y="2883149"/>
            <a:ext cx="681374" cy="708592"/>
            <a:chOff x="3160515" y="4567864"/>
            <a:chExt cx="908498" cy="944789"/>
          </a:xfrm>
        </p:grpSpPr>
        <p:sp>
          <p:nvSpPr>
            <p:cNvPr id="190" name="Google Shape;190;p37"/>
            <p:cNvSpPr/>
            <p:nvPr/>
          </p:nvSpPr>
          <p:spPr>
            <a:xfrm>
              <a:off x="3160515" y="4567864"/>
              <a:ext cx="908498" cy="944789"/>
            </a:xfrm>
            <a:custGeom>
              <a:rect b="b" l="l" r="r" t="t"/>
              <a:pathLst>
                <a:path extrusionOk="0" h="987486" w="949555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7"/>
            <p:cNvSpPr/>
            <p:nvPr/>
          </p:nvSpPr>
          <p:spPr>
            <a:xfrm>
              <a:off x="3241906" y="4642259"/>
              <a:ext cx="752250" cy="752255"/>
            </a:xfrm>
            <a:custGeom>
              <a:rect b="b" l="l" r="r" t="t"/>
              <a:pathLst>
                <a:path extrusionOk="0" h="786251" w="786246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rgbClr val="A378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7"/>
          <p:cNvSpPr/>
          <p:nvPr/>
        </p:nvSpPr>
        <p:spPr>
          <a:xfrm rot="-594304">
            <a:off x="5868460" y="4211387"/>
            <a:ext cx="381198" cy="607109"/>
          </a:xfrm>
          <a:custGeom>
            <a:rect b="b" l="l" r="r" t="t"/>
            <a:pathLst>
              <a:path extrusionOk="0" h="1697595" w="106590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37"/>
          <p:cNvGrpSpPr/>
          <p:nvPr/>
        </p:nvGrpSpPr>
        <p:grpSpPr>
          <a:xfrm rot="7200000">
            <a:off x="6061728" y="3187484"/>
            <a:ext cx="227921" cy="1120854"/>
            <a:chOff x="9909547" y="3622831"/>
            <a:chExt cx="303895" cy="1494472"/>
          </a:xfrm>
        </p:grpSpPr>
        <p:sp>
          <p:nvSpPr>
            <p:cNvPr id="194" name="Google Shape;194;p37"/>
            <p:cNvSpPr/>
            <p:nvPr/>
          </p:nvSpPr>
          <p:spPr>
            <a:xfrm>
              <a:off x="9909547" y="3622831"/>
              <a:ext cx="303895" cy="1494472"/>
            </a:xfrm>
            <a:custGeom>
              <a:rect b="b" l="l" r="r" t="t"/>
              <a:pathLst>
                <a:path extrusionOk="0" h="1494472" w="303895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7"/>
            <p:cNvSpPr/>
            <p:nvPr/>
          </p:nvSpPr>
          <p:spPr>
            <a:xfrm>
              <a:off x="9939575" y="3655216"/>
              <a:ext cx="245745" cy="760094"/>
            </a:xfrm>
            <a:custGeom>
              <a:rect b="b" l="l" r="r" t="t"/>
              <a:pathLst>
                <a:path extrusionOk="0" h="760094" w="245745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7"/>
            <p:cNvSpPr/>
            <p:nvPr/>
          </p:nvSpPr>
          <p:spPr>
            <a:xfrm>
              <a:off x="9991010" y="3977161"/>
              <a:ext cx="136207" cy="288607"/>
            </a:xfrm>
            <a:custGeom>
              <a:rect b="b" l="l" r="r" t="t"/>
              <a:pathLst>
                <a:path extrusionOk="0" h="288607" w="1362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7"/>
            <p:cNvSpPr/>
            <p:nvPr/>
          </p:nvSpPr>
          <p:spPr>
            <a:xfrm>
              <a:off x="10010060" y="4003831"/>
              <a:ext cx="99060" cy="236220"/>
            </a:xfrm>
            <a:custGeom>
              <a:rect b="b" l="l" r="r" t="t"/>
              <a:pathLst>
                <a:path extrusionOk="0" h="236220" w="9906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7"/>
            <p:cNvSpPr/>
            <p:nvPr/>
          </p:nvSpPr>
          <p:spPr>
            <a:xfrm>
              <a:off x="10009108" y="3809521"/>
              <a:ext cx="100964" cy="100965"/>
            </a:xfrm>
            <a:custGeom>
              <a:rect b="b" l="l" r="r" t="t"/>
              <a:pathLst>
                <a:path extrusionOk="0" h="100965" w="100964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7"/>
            <p:cNvSpPr/>
            <p:nvPr/>
          </p:nvSpPr>
          <p:spPr>
            <a:xfrm>
              <a:off x="10018633" y="3819046"/>
              <a:ext cx="81914" cy="81915"/>
            </a:xfrm>
            <a:custGeom>
              <a:rect b="b" l="l" r="r" t="t"/>
              <a:pathLst>
                <a:path extrusionOk="0" h="81915" w="81914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37"/>
          <p:cNvGrpSpPr/>
          <p:nvPr/>
        </p:nvGrpSpPr>
        <p:grpSpPr>
          <a:xfrm>
            <a:off x="2206360" y="2235089"/>
            <a:ext cx="1394015" cy="2359819"/>
            <a:chOff x="947897" y="1831704"/>
            <a:chExt cx="2670285" cy="4520317"/>
          </a:xfrm>
        </p:grpSpPr>
        <p:sp>
          <p:nvSpPr>
            <p:cNvPr id="201" name="Google Shape;201;p37"/>
            <p:cNvSpPr/>
            <p:nvPr/>
          </p:nvSpPr>
          <p:spPr>
            <a:xfrm>
              <a:off x="3129268" y="5540427"/>
              <a:ext cx="488914" cy="502556"/>
            </a:xfrm>
            <a:custGeom>
              <a:rect b="b" l="l" r="r" t="t"/>
              <a:pathLst>
                <a:path extrusionOk="0" h="502555" w="488913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7"/>
            <p:cNvSpPr/>
            <p:nvPr/>
          </p:nvSpPr>
          <p:spPr>
            <a:xfrm>
              <a:off x="1674333" y="1831704"/>
              <a:ext cx="273211" cy="158175"/>
            </a:xfrm>
            <a:custGeom>
              <a:rect b="b" l="l" r="r" t="t"/>
              <a:pathLst>
                <a:path extrusionOk="0" h="158174" w="273210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7"/>
            <p:cNvSpPr/>
            <p:nvPr/>
          </p:nvSpPr>
          <p:spPr>
            <a:xfrm>
              <a:off x="1866868" y="1831704"/>
              <a:ext cx="33552" cy="4793"/>
            </a:xfrm>
            <a:custGeom>
              <a:rect b="b" l="l" r="r" t="t"/>
              <a:pathLst>
                <a:path extrusionOk="0" h="120000" w="33552">
                  <a:moveTo>
                    <a:pt x="35469" y="0"/>
                  </a:moveTo>
                  <a:cubicBezTo>
                    <a:pt x="23966" y="144010"/>
                    <a:pt x="11983" y="96015"/>
                    <a:pt x="0" y="72005"/>
                  </a:cubicBezTo>
                  <a:cubicBezTo>
                    <a:pt x="479" y="47995"/>
                    <a:pt x="479" y="24010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7"/>
            <p:cNvSpPr/>
            <p:nvPr/>
          </p:nvSpPr>
          <p:spPr>
            <a:xfrm>
              <a:off x="947897" y="2809870"/>
              <a:ext cx="2478068" cy="3542151"/>
            </a:xfrm>
            <a:custGeom>
              <a:rect b="b" l="l" r="r" t="t"/>
              <a:pathLst>
                <a:path extrusionOk="0" h="3542151" w="2478068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7"/>
            <p:cNvSpPr/>
            <p:nvPr/>
          </p:nvSpPr>
          <p:spPr>
            <a:xfrm>
              <a:off x="1601327" y="1922774"/>
              <a:ext cx="790873" cy="920288"/>
            </a:xfrm>
            <a:custGeom>
              <a:rect b="b" l="l" r="r" t="t"/>
              <a:pathLst>
                <a:path extrusionOk="0" h="920288" w="790872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rgbClr val="D4E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7"/>
            <p:cNvSpPr/>
            <p:nvPr/>
          </p:nvSpPr>
          <p:spPr>
            <a:xfrm>
              <a:off x="1021833" y="1881553"/>
              <a:ext cx="656664" cy="1054497"/>
            </a:xfrm>
            <a:custGeom>
              <a:rect b="b" l="l" r="r" t="t"/>
              <a:pathLst>
                <a:path extrusionOk="0" h="1054497" w="656664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rgbClr val="D4E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1299963" y="1870238"/>
              <a:ext cx="273211" cy="167761"/>
            </a:xfrm>
            <a:custGeom>
              <a:rect b="b" l="l" r="r" t="t"/>
              <a:pathLst>
                <a:path extrusionOk="0" h="167760" w="27321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3206080" y="5617828"/>
              <a:ext cx="335522" cy="335522"/>
            </a:xfrm>
            <a:custGeom>
              <a:rect b="b" l="l" r="r" t="t"/>
              <a:pathLst>
                <a:path extrusionOk="0" h="335521" w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rgbClr val="1869A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37"/>
          <p:cNvGrpSpPr/>
          <p:nvPr/>
        </p:nvGrpSpPr>
        <p:grpSpPr>
          <a:xfrm rot="-1608381">
            <a:off x="2528404" y="3649598"/>
            <a:ext cx="987110" cy="389004"/>
            <a:chOff x="8060641" y="1503156"/>
            <a:chExt cx="3004811" cy="1184147"/>
          </a:xfrm>
        </p:grpSpPr>
        <p:sp>
          <p:nvSpPr>
            <p:cNvPr id="210" name="Google Shape;210;p37"/>
            <p:cNvSpPr/>
            <p:nvPr/>
          </p:nvSpPr>
          <p:spPr>
            <a:xfrm>
              <a:off x="8131879" y="1640533"/>
              <a:ext cx="2907039" cy="1046770"/>
            </a:xfrm>
            <a:custGeom>
              <a:rect b="b" l="l" r="r" t="t"/>
              <a:pathLst>
                <a:path extrusionOk="0" h="1980390" w="5499844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7"/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rect b="b" l="l" r="r" t="t"/>
              <a:pathLst>
                <a:path extrusionOk="0" h="1980390" w="5499844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8277122" y="1601670"/>
              <a:ext cx="1111280" cy="842659"/>
            </a:xfrm>
            <a:custGeom>
              <a:rect b="b" l="l" r="r" t="t"/>
              <a:pathLst>
                <a:path extrusionOk="0" h="1594232" w="2102437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9719064" y="1601670"/>
              <a:ext cx="1111280" cy="842659"/>
            </a:xfrm>
            <a:custGeom>
              <a:rect b="b" l="l" r="r" t="t"/>
              <a:pathLst>
                <a:path extrusionOk="0" h="1594232" w="2102437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" name="Google Shape;214;p37"/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</p:grpSpPr>
          <p:sp>
            <p:nvSpPr>
              <p:cNvPr id="215" name="Google Shape;215;p37"/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rect b="b" l="l" r="r" t="t"/>
                <a:pathLst>
                  <a:path extrusionOk="0" h="1953030" w="2852982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7"/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rect b="b" l="l" r="r" t="t"/>
                <a:pathLst>
                  <a:path extrusionOk="0" h="1953030" w="2852982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" name="Google Shape;217;p37"/>
          <p:cNvSpPr/>
          <p:nvPr/>
        </p:nvSpPr>
        <p:spPr>
          <a:xfrm rot="-3105494">
            <a:off x="7409833" y="4807684"/>
            <a:ext cx="470552" cy="503946"/>
          </a:xfrm>
          <a:custGeom>
            <a:rect b="b" l="l" r="r" t="t"/>
            <a:pathLst>
              <a:path extrusionOk="0" h="671928" w="627402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/>
          <p:nvPr/>
        </p:nvSpPr>
        <p:spPr>
          <a:xfrm rot="-5400000">
            <a:off x="8705924" y="4148087"/>
            <a:ext cx="583412" cy="304110"/>
          </a:xfrm>
          <a:custGeom>
            <a:rect b="b" l="l" r="r" t="t"/>
            <a:pathLst>
              <a:path extrusionOk="0" h="405480" w="777883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37"/>
          <p:cNvGrpSpPr/>
          <p:nvPr/>
        </p:nvGrpSpPr>
        <p:grpSpPr>
          <a:xfrm>
            <a:off x="3464417" y="2582931"/>
            <a:ext cx="2197133" cy="2559334"/>
            <a:chOff x="4619223" y="3443908"/>
            <a:chExt cx="2929511" cy="3412446"/>
          </a:xfrm>
        </p:grpSpPr>
        <p:sp>
          <p:nvSpPr>
            <p:cNvPr id="220" name="Google Shape;220;p37"/>
            <p:cNvSpPr/>
            <p:nvPr/>
          </p:nvSpPr>
          <p:spPr>
            <a:xfrm>
              <a:off x="4691847" y="3443908"/>
              <a:ext cx="2856887" cy="3092940"/>
            </a:xfrm>
            <a:custGeom>
              <a:rect b="b" l="l" r="r" t="t"/>
              <a:pathLst>
                <a:path extrusionOk="0" h="3232717" w="2985996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6638374" y="6120789"/>
              <a:ext cx="874183" cy="735565"/>
            </a:xfrm>
            <a:custGeom>
              <a:rect b="b" l="l" r="r" t="t"/>
              <a:pathLst>
                <a:path extrusionOk="0" h="735565" w="874183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4619223" y="6448563"/>
              <a:ext cx="779087" cy="407791"/>
            </a:xfrm>
            <a:custGeom>
              <a:rect b="b" l="l" r="r" t="t"/>
              <a:pathLst>
                <a:path extrusionOk="0" h="407791" w="779087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4863278" y="5024451"/>
              <a:ext cx="2453282" cy="1663969"/>
            </a:xfrm>
            <a:custGeom>
              <a:rect b="b" l="l" r="r" t="t"/>
              <a:pathLst>
                <a:path extrusionOk="0" h="1663969" w="2453282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4805835" y="3545770"/>
              <a:ext cx="2650044" cy="1059772"/>
            </a:xfrm>
            <a:custGeom>
              <a:rect b="b" l="l" r="r" t="t"/>
              <a:pathLst>
                <a:path extrusionOk="0" h="1107666" w="2769805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5816361" y="3545771"/>
              <a:ext cx="1639520" cy="1056893"/>
            </a:xfrm>
            <a:custGeom>
              <a:rect b="b" l="l" r="r" t="t"/>
              <a:pathLst>
                <a:path extrusionOk="0" h="1056893" w="151373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rgbClr val="71AF9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7"/>
          <p:cNvGrpSpPr/>
          <p:nvPr/>
        </p:nvGrpSpPr>
        <p:grpSpPr>
          <a:xfrm rot="900000">
            <a:off x="6487061" y="4192273"/>
            <a:ext cx="460237" cy="624170"/>
            <a:chOff x="4524375" y="1300163"/>
            <a:chExt cx="2665364" cy="3614738"/>
          </a:xfrm>
        </p:grpSpPr>
        <p:grpSp>
          <p:nvGrpSpPr>
            <p:cNvPr id="227" name="Google Shape;227;p37"/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228" name="Google Shape;228;p37"/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rect b="b" l="l" r="r" t="t"/>
                <a:pathLst>
                  <a:path extrusionOk="0" h="4257675" w="3139440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rect b="b" l="l" r="r" t="t"/>
                <a:pathLst>
                  <a:path extrusionOk="0" h="4173854" w="3070860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7"/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rect b="b" l="l" r="r" t="t"/>
                <a:pathLst>
                  <a:path extrusionOk="0" h="3641407" w="64770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37"/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232" name="Google Shape;232;p37"/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233" name="Google Shape;233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7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5" name="Google Shape;235;p37"/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236" name="Google Shape;236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37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8" name="Google Shape;238;p37"/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239" name="Google Shape;239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7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" name="Google Shape;241;p37"/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242" name="Google Shape;242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37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" name="Google Shape;244;p37"/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45" name="Google Shape;245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37"/>
                <p:cNvSpPr/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247;p37"/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48" name="Google Shape;248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37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250;p37"/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51" name="Google Shape;251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37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253;p37"/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54" name="Google Shape;254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37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" name="Google Shape;256;p37"/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57" name="Google Shape;257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37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9" name="Google Shape;259;p37"/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60" name="Google Shape;260;p37"/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rect b="b" l="l" r="r" t="t"/>
                  <a:pathLst>
                    <a:path extrusionOk="0" h="337184" w="802957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rect b="b" l="l" r="r" t="t"/>
                  <a:pathLst>
                    <a:path extrusionOk="0" h="315277" w="60483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8"/>
          <p:cNvGrpSpPr/>
          <p:nvPr/>
        </p:nvGrpSpPr>
        <p:grpSpPr>
          <a:xfrm>
            <a:off x="0" y="-398"/>
            <a:ext cx="3498309" cy="5142866"/>
            <a:chOff x="0" y="-530"/>
            <a:chExt cx="4664412" cy="6857155"/>
          </a:xfrm>
        </p:grpSpPr>
        <p:sp>
          <p:nvSpPr>
            <p:cNvPr id="267" name="Google Shape;267;p38"/>
            <p:cNvSpPr/>
            <p:nvPr/>
          </p:nvSpPr>
          <p:spPr>
            <a:xfrm>
              <a:off x="1362649" y="181009"/>
              <a:ext cx="1720247" cy="4556772"/>
            </a:xfrm>
            <a:custGeom>
              <a:rect b="b" l="l" r="r" t="t"/>
              <a:pathLst>
                <a:path extrusionOk="0" h="1990354" w="751387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700584" y="4688266"/>
              <a:ext cx="2657562" cy="2168355"/>
            </a:xfrm>
            <a:custGeom>
              <a:rect b="b" l="l" r="r" t="t"/>
              <a:pathLst>
                <a:path extrusionOk="0" h="2175585" w="2666423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0" y="226153"/>
              <a:ext cx="4664412" cy="6630472"/>
            </a:xfrm>
            <a:custGeom>
              <a:rect b="b" l="l" r="r" t="t"/>
              <a:pathLst>
                <a:path extrusionOk="0" h="6652578" w="4679962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1506088" y="-530"/>
              <a:ext cx="1126951" cy="809234"/>
            </a:xfrm>
            <a:custGeom>
              <a:rect b="b" l="l" r="r" t="t"/>
              <a:pathLst>
                <a:path extrusionOk="0" h="811931" w="1130709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1717351" y="24002"/>
              <a:ext cx="800747" cy="785047"/>
            </a:xfrm>
            <a:custGeom>
              <a:rect b="b" l="l" r="r" t="t"/>
              <a:pathLst>
                <a:path extrusionOk="0" h="342900" w="349758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3979452" y="5679057"/>
              <a:ext cx="659436" cy="1177568"/>
            </a:xfrm>
            <a:custGeom>
              <a:rect b="b" l="l" r="r" t="t"/>
              <a:pathLst>
                <a:path extrusionOk="0" h="514350" w="288036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4029912" y="5220842"/>
              <a:ext cx="580933" cy="549532"/>
            </a:xfrm>
            <a:custGeom>
              <a:rect b="b" l="l" r="r" t="t"/>
              <a:pathLst>
                <a:path extrusionOk="0" h="240030" w="253746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3048741" y="4563135"/>
              <a:ext cx="15702" cy="109905"/>
            </a:xfrm>
            <a:custGeom>
              <a:rect b="b" l="l" r="r" t="t"/>
              <a:pathLst>
                <a:path extrusionOk="0" h="48006" w="120000">
                  <a:moveTo>
                    <a:pt x="42079" y="52121"/>
                  </a:moveTo>
                  <a:cubicBezTo>
                    <a:pt x="-31295" y="35661"/>
                    <a:pt x="15873" y="17145"/>
                    <a:pt x="5395" y="0"/>
                  </a:cubicBezTo>
                  <a:cubicBezTo>
                    <a:pt x="84012" y="16459"/>
                    <a:pt x="26358" y="34976"/>
                    <a:pt x="42079" y="5212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051094" y="775349"/>
              <a:ext cx="942054" cy="3359992"/>
            </a:xfrm>
            <a:custGeom>
              <a:rect b="b" l="l" r="r" t="t"/>
              <a:pathLst>
                <a:path extrusionOk="0" h="1467612" w="411480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0" y="2348919"/>
              <a:ext cx="1791144" cy="2479556"/>
            </a:xfrm>
            <a:custGeom>
              <a:rect b="b" l="l" r="r" t="t"/>
              <a:pathLst>
                <a:path extrusionOk="0" h="2487823" w="1797116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528795" y="3244903"/>
              <a:ext cx="1067661" cy="989157"/>
            </a:xfrm>
            <a:custGeom>
              <a:rect b="b" l="l" r="r" t="t"/>
              <a:pathLst>
                <a:path extrusionOk="0" h="432054" w="46634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219866" y="3566125"/>
              <a:ext cx="619804" cy="848710"/>
            </a:xfrm>
            <a:custGeom>
              <a:rect b="b" l="l" r="r" t="t"/>
              <a:pathLst>
                <a:path extrusionOk="0" h="370709" w="270724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38"/>
            <p:cNvGrpSpPr/>
            <p:nvPr/>
          </p:nvGrpSpPr>
          <p:grpSpPr>
            <a:xfrm>
              <a:off x="1238079" y="49762"/>
              <a:ext cx="2466332" cy="2587088"/>
              <a:chOff x="1238079" y="49762"/>
              <a:chExt cx="2466332" cy="2587088"/>
            </a:xfrm>
          </p:grpSpPr>
          <p:sp>
            <p:nvSpPr>
              <p:cNvPr id="280" name="Google Shape;280;p38"/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rect b="b" l="l" r="r" t="t"/>
                <a:pathLst>
                  <a:path extrusionOk="0" h="809244" w="109728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1" name="Google Shape;281;p38"/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282" name="Google Shape;282;p38"/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rect b="b" l="l" r="r" t="t"/>
                  <a:pathLst>
                    <a:path extrusionOk="0" h="27432" w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38"/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rect b="b" l="l" r="r" t="t"/>
                  <a:pathLst>
                    <a:path extrusionOk="0" h="34290" w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84" name="Google Shape;284;p38"/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85" name="Google Shape;285;p38"/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rect b="b" l="l" r="r" t="t"/>
                    <a:pathLst>
                      <a:path extrusionOk="0" h="308610" w="144018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6" name="Google Shape;286;p38"/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rect b="b" l="l" r="r" t="t"/>
                    <a:pathLst>
                      <a:path extrusionOk="0" h="308610" w="75438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7" name="Google Shape;287;p38"/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rect b="b" l="l" r="r" t="t"/>
                    <a:pathLst>
                      <a:path extrusionOk="0" h="445770" w="349758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88" name="Google Shape;288;p38"/>
              <p:cNvGrpSpPr/>
              <p:nvPr/>
            </p:nvGrpSpPr>
            <p:grpSpPr>
              <a:xfrm rot="-99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289" name="Google Shape;289;p38"/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290" name="Google Shape;290;p38"/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1" name="Google Shape;291;p38"/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2" name="Google Shape;292;p38"/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rgbClr val="D8D8D8"/>
                  </a:solidFill>
                  <a:ln cap="flat" cmpd="sng" w="15875">
                    <a:solidFill>
                      <a:srgbClr val="3F3F3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93" name="Google Shape;293;p38"/>
                <p:cNvSpPr/>
                <p:nvPr/>
              </p:nvSpPr>
              <p:spPr>
                <a:xfrm rot="-718093">
                  <a:off x="7167196" y="1276843"/>
                  <a:ext cx="152933" cy="152933"/>
                </a:xfrm>
                <a:prstGeom prst="chord">
                  <a:avLst>
                    <a:gd fmla="val 5070744" name="adj1"/>
                    <a:gd fmla="val 16200000" name="adj2"/>
                  </a:avLst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38"/>
                <p:cNvSpPr/>
                <p:nvPr/>
              </p:nvSpPr>
              <p:spPr>
                <a:xfrm rot="-718093">
                  <a:off x="7167196" y="1276843"/>
                  <a:ext cx="152933" cy="152933"/>
                </a:xfrm>
                <a:prstGeom prst="chord">
                  <a:avLst>
                    <a:gd fmla="val 16204063" name="adj1"/>
                    <a:gd fmla="val 5391679" name="adj2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95" name="Google Shape;295;p38"/>
          <p:cNvSpPr txBox="1"/>
          <p:nvPr/>
        </p:nvSpPr>
        <p:spPr>
          <a:xfrm>
            <a:off x="3693271" y="93728"/>
            <a:ext cx="5444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Agenda</a:t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 flipH="1" rot="10800000">
            <a:off x="4263432" y="4041731"/>
            <a:ext cx="4330499" cy="4446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/>
          <p:nvPr/>
        </p:nvSpPr>
        <p:spPr>
          <a:xfrm flipH="1" rot="10800000">
            <a:off x="4004292" y="3108617"/>
            <a:ext cx="4589639" cy="444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 flipH="1" rot="10800000">
            <a:off x="4457038" y="2175504"/>
            <a:ext cx="4136894" cy="444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/>
          <p:nvPr/>
        </p:nvSpPr>
        <p:spPr>
          <a:xfrm flipH="1" rot="10800000">
            <a:off x="3807533" y="1242391"/>
            <a:ext cx="4786398" cy="444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4978982" y="1222342"/>
            <a:ext cx="73582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4978982" y="2155456"/>
            <a:ext cx="73582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4978982" y="3088569"/>
            <a:ext cx="73582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4978982" y="4021683"/>
            <a:ext cx="73582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8100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38"/>
          <p:cNvGrpSpPr/>
          <p:nvPr/>
        </p:nvGrpSpPr>
        <p:grpSpPr>
          <a:xfrm>
            <a:off x="5906810" y="1291592"/>
            <a:ext cx="2995740" cy="588044"/>
            <a:chOff x="7875747" y="1722123"/>
            <a:chExt cx="3994320" cy="784058"/>
          </a:xfrm>
        </p:grpSpPr>
        <p:sp>
          <p:nvSpPr>
            <p:cNvPr id="305" name="Google Shape;305;p38"/>
            <p:cNvSpPr txBox="1"/>
            <p:nvPr/>
          </p:nvSpPr>
          <p:spPr>
            <a:xfrm>
              <a:off x="7875747" y="2229281"/>
              <a:ext cx="3994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206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Noto Sans Symbols"/>
                <a:buChar char="▪"/>
              </a:pPr>
              <a:r>
                <a:rPr lang="en" sz="900">
                  <a:solidFill>
                    <a:srgbClr val="262626"/>
                  </a:solidFill>
                </a:rPr>
                <a:t>Idean Beheshti</a:t>
              </a:r>
              <a:endParaRPr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8"/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</a:rPr>
                <a:t>Introduction</a:t>
              </a:r>
              <a:endParaRPr b="1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5906810" y="2224705"/>
            <a:ext cx="2995740" cy="588044"/>
            <a:chOff x="7875747" y="1722123"/>
            <a:chExt cx="3994320" cy="784058"/>
          </a:xfrm>
        </p:grpSpPr>
        <p:sp>
          <p:nvSpPr>
            <p:cNvPr id="308" name="Google Shape;308;p38"/>
            <p:cNvSpPr txBox="1"/>
            <p:nvPr/>
          </p:nvSpPr>
          <p:spPr>
            <a:xfrm>
              <a:off x="7875747" y="2229281"/>
              <a:ext cx="3994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206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Noto Sans Symbols"/>
                <a:buChar char="▪"/>
              </a:pPr>
              <a:r>
                <a:rPr lang="en" sz="900">
                  <a:solidFill>
                    <a:srgbClr val="262626"/>
                  </a:solidFill>
                </a:rPr>
                <a:t>Jisu Lee</a:t>
              </a:r>
              <a:endParaRPr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8"/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</a:rPr>
                <a:t>Data Cleaning</a:t>
              </a:r>
              <a:endParaRPr b="1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38"/>
          <p:cNvGrpSpPr/>
          <p:nvPr/>
        </p:nvGrpSpPr>
        <p:grpSpPr>
          <a:xfrm>
            <a:off x="5906810" y="3157819"/>
            <a:ext cx="2995740" cy="580900"/>
            <a:chOff x="7875747" y="1722123"/>
            <a:chExt cx="3994320" cy="774533"/>
          </a:xfrm>
        </p:grpSpPr>
        <p:sp>
          <p:nvSpPr>
            <p:cNvPr id="311" name="Google Shape;311;p38"/>
            <p:cNvSpPr txBox="1"/>
            <p:nvPr/>
          </p:nvSpPr>
          <p:spPr>
            <a:xfrm>
              <a:off x="7875747" y="2219756"/>
              <a:ext cx="3994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206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Noto Sans Symbols"/>
                <a:buChar char="▪"/>
              </a:pPr>
              <a:r>
                <a:rPr lang="en" sz="900">
                  <a:solidFill>
                    <a:srgbClr val="262626"/>
                  </a:solidFill>
                </a:rPr>
                <a:t>Mai Dang</a:t>
              </a:r>
              <a:endParaRPr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8"/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</a:rPr>
                <a:t>Visualization</a:t>
              </a:r>
              <a:endParaRPr b="1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8"/>
          <p:cNvGrpSpPr/>
          <p:nvPr/>
        </p:nvGrpSpPr>
        <p:grpSpPr>
          <a:xfrm>
            <a:off x="5906810" y="4090933"/>
            <a:ext cx="2995740" cy="591250"/>
            <a:chOff x="7875747" y="5454577"/>
            <a:chExt cx="3994320" cy="788333"/>
          </a:xfrm>
        </p:grpSpPr>
        <p:sp>
          <p:nvSpPr>
            <p:cNvPr id="314" name="Google Shape;314;p38"/>
            <p:cNvSpPr txBox="1"/>
            <p:nvPr/>
          </p:nvSpPr>
          <p:spPr>
            <a:xfrm>
              <a:off x="7875747" y="5966010"/>
              <a:ext cx="3994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206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Noto Sans Symbols"/>
                <a:buChar char="▪"/>
              </a:pPr>
              <a:r>
                <a:rPr lang="en" sz="900">
                  <a:solidFill>
                    <a:srgbClr val="262626"/>
                  </a:solidFill>
                </a:rPr>
                <a:t>Katie Stewart</a:t>
              </a:r>
              <a:endParaRPr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8"/>
            <p:cNvSpPr txBox="1"/>
            <p:nvPr/>
          </p:nvSpPr>
          <p:spPr>
            <a:xfrm>
              <a:off x="7875747" y="5454577"/>
              <a:ext cx="39943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</a:rPr>
                <a:t>Design &amp; Conclusion</a:t>
              </a:r>
              <a:endParaRPr b="1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n"/>
              <a:t>Research Questions</a:t>
            </a: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680575" y="1748927"/>
            <a:ext cx="8463425" cy="1041824"/>
            <a:chOff x="881604" y="2379524"/>
            <a:chExt cx="10688078" cy="1315673"/>
          </a:xfrm>
        </p:grpSpPr>
        <p:sp>
          <p:nvSpPr>
            <p:cNvPr id="322" name="Google Shape;322;p39"/>
            <p:cNvSpPr/>
            <p:nvPr/>
          </p:nvSpPr>
          <p:spPr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81604" y="2379524"/>
              <a:ext cx="1628294" cy="1315673"/>
            </a:xfrm>
            <a:custGeom>
              <a:rect b="b" l="l" r="r" t="t"/>
              <a:pathLst>
                <a:path extrusionOk="0" h="989" w="1224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rgbClr val="EC5447"/>
                </a:gs>
                <a:gs pos="100000">
                  <a:srgbClr val="ED6054"/>
                </a:gs>
              </a:gsLst>
              <a:lin ang="8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39"/>
          <p:cNvGrpSpPr/>
          <p:nvPr/>
        </p:nvGrpSpPr>
        <p:grpSpPr>
          <a:xfrm>
            <a:off x="979599" y="2373694"/>
            <a:ext cx="8164401" cy="1041824"/>
            <a:chOff x="1259228" y="3168587"/>
            <a:chExt cx="10310454" cy="1315673"/>
          </a:xfrm>
        </p:grpSpPr>
        <p:sp>
          <p:nvSpPr>
            <p:cNvPr id="325" name="Google Shape;325;p39"/>
            <p:cNvSpPr/>
            <p:nvPr/>
          </p:nvSpPr>
          <p:spPr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1259228" y="3168587"/>
              <a:ext cx="1628294" cy="1315673"/>
            </a:xfrm>
            <a:custGeom>
              <a:rect b="b" l="l" r="r" t="t"/>
              <a:pathLst>
                <a:path extrusionOk="0" h="989" w="1224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rgbClr val="EB8B5C"/>
                </a:gs>
                <a:gs pos="100000">
                  <a:srgbClr val="EC9569"/>
                </a:gs>
              </a:gsLst>
              <a:lin ang="8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39"/>
          <p:cNvGrpSpPr/>
          <p:nvPr/>
        </p:nvGrpSpPr>
        <p:grpSpPr>
          <a:xfrm>
            <a:off x="1284282" y="2989026"/>
            <a:ext cx="7859718" cy="1041824"/>
            <a:chOff x="1635672" y="3945070"/>
            <a:chExt cx="9925684" cy="1315673"/>
          </a:xfrm>
        </p:grpSpPr>
        <p:sp>
          <p:nvSpPr>
            <p:cNvPr id="328" name="Google Shape;328;p39"/>
            <p:cNvSpPr/>
            <p:nvPr/>
          </p:nvSpPr>
          <p:spPr>
            <a:xfrm>
              <a:off x="2270227" y="3945070"/>
              <a:ext cx="9291129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635672" y="3945070"/>
              <a:ext cx="1628294" cy="1315673"/>
            </a:xfrm>
            <a:custGeom>
              <a:rect b="b" l="l" r="r" t="t"/>
              <a:pathLst>
                <a:path extrusionOk="0" h="989" w="1224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rgbClr val="E2BF78"/>
                </a:gs>
                <a:gs pos="100000">
                  <a:srgbClr val="E5C585"/>
                </a:gs>
              </a:gsLst>
              <a:lin ang="8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39"/>
          <p:cNvGrpSpPr/>
          <p:nvPr/>
        </p:nvGrpSpPr>
        <p:grpSpPr>
          <a:xfrm>
            <a:off x="1582372" y="3604094"/>
            <a:ext cx="7561628" cy="1041824"/>
            <a:chOff x="2012116" y="4730345"/>
            <a:chExt cx="9549239" cy="1315673"/>
          </a:xfrm>
        </p:grpSpPr>
        <p:sp>
          <p:nvSpPr>
            <p:cNvPr id="331" name="Google Shape;331;p39"/>
            <p:cNvSpPr/>
            <p:nvPr/>
          </p:nvSpPr>
          <p:spPr>
            <a:xfrm>
              <a:off x="2646669" y="4730345"/>
              <a:ext cx="8914686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2012116" y="4730345"/>
              <a:ext cx="1628294" cy="1315673"/>
            </a:xfrm>
            <a:custGeom>
              <a:rect b="b" l="l" r="r" t="t"/>
              <a:pathLst>
                <a:path extrusionOk="0" h="989" w="1224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rgbClr val="91C1B3"/>
                </a:gs>
                <a:gs pos="100000">
                  <a:srgbClr val="9BC6BA"/>
                </a:gs>
              </a:gsLst>
              <a:lin ang="8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39"/>
          <p:cNvSpPr txBox="1"/>
          <p:nvPr/>
        </p:nvSpPr>
        <p:spPr>
          <a:xfrm rot="-3147716">
            <a:off x="838416" y="2041882"/>
            <a:ext cx="73007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 rot="-3147716">
            <a:off x="1141071" y="2655341"/>
            <a:ext cx="73007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 rot="-3147716">
            <a:off x="1443726" y="3268799"/>
            <a:ext cx="73007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 rot="-3147716">
            <a:off x="1746381" y="3875399"/>
            <a:ext cx="73007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3053813" y="1942732"/>
            <a:ext cx="5083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For each country, which death risk factor had the highest death count?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3053825" y="2575274"/>
            <a:ext cx="5083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Among the chosen death risk factors, which country had the highest death count?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3053813" y="3207824"/>
            <a:ext cx="5083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What is the overall death count for each country every year from 1990 to 2019?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3053863" y="3823186"/>
            <a:ext cx="5083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Visualization of overall dataset distributed by year, death risk factors, age, and countries.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/>
          <p:nvPr/>
        </p:nvSpPr>
        <p:spPr>
          <a:xfrm rot="5400000">
            <a:off x="605319" y="2009481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/>
          <p:nvPr/>
        </p:nvSpPr>
        <p:spPr>
          <a:xfrm rot="5400000">
            <a:off x="605319" y="2444094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/>
          <p:nvPr/>
        </p:nvSpPr>
        <p:spPr>
          <a:xfrm rot="5400000">
            <a:off x="605319" y="2878732"/>
            <a:ext cx="258575" cy="25531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927876" y="2033188"/>
            <a:ext cx="3537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At least 1 country from each World Cup Qatar 2022 group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927876" y="2467814"/>
            <a:ext cx="3537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>
                <a:solidFill>
                  <a:schemeClr val="lt1"/>
                </a:solidFill>
              </a:rPr>
              <a:t>At least 1 country from each continent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927876" y="2902452"/>
            <a:ext cx="3537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>
                <a:solidFill>
                  <a:schemeClr val="lt1"/>
                </a:solidFill>
              </a:rPr>
              <a:t>Picked countries with data from 1990 - 2019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n"/>
              <a:t>Countries</a:t>
            </a:r>
            <a:endParaRPr/>
          </a:p>
        </p:txBody>
      </p:sp>
      <p:sp>
        <p:nvSpPr>
          <p:cNvPr id="352" name="Google Shape;352;p40"/>
          <p:cNvSpPr/>
          <p:nvPr>
            <p:ph idx="2" type="pic"/>
          </p:nvPr>
        </p:nvSpPr>
        <p:spPr>
          <a:xfrm>
            <a:off x="5165906" y="1245224"/>
            <a:ext cx="3405662" cy="19417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353" name="Google Shape;3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900" y="1245225"/>
            <a:ext cx="3405674" cy="1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0"/>
          <p:cNvSpPr/>
          <p:nvPr/>
        </p:nvSpPr>
        <p:spPr>
          <a:xfrm>
            <a:off x="5254625" y="1960575"/>
            <a:ext cx="714300" cy="1428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/>
          <p:nvPr/>
        </p:nvSpPr>
        <p:spPr>
          <a:xfrm>
            <a:off x="6099375" y="1799625"/>
            <a:ext cx="714300" cy="1428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6922475" y="1799625"/>
            <a:ext cx="714300" cy="1428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7754625" y="1634800"/>
            <a:ext cx="714300" cy="1428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5254625" y="2945625"/>
            <a:ext cx="714300" cy="1647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6099375" y="2780925"/>
            <a:ext cx="714300" cy="1647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"/>
          <p:cNvSpPr/>
          <p:nvPr/>
        </p:nvSpPr>
        <p:spPr>
          <a:xfrm>
            <a:off x="6922475" y="2467825"/>
            <a:ext cx="714300" cy="1428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7754625" y="2956575"/>
            <a:ext cx="737700" cy="1428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7754625" y="2616225"/>
            <a:ext cx="714300" cy="1647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6099375" y="1472825"/>
            <a:ext cx="714300" cy="142800"/>
          </a:xfrm>
          <a:prstGeom prst="rect">
            <a:avLst/>
          </a:prstGeom>
          <a:noFill/>
          <a:ln cap="flat" cmpd="sng" w="9525">
            <a:solidFill>
              <a:srgbClr val="E72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n"/>
              <a:t>Death Risk Factors</a:t>
            </a:r>
            <a:endParaRPr/>
          </a:p>
        </p:txBody>
      </p:sp>
      <p:sp>
        <p:nvSpPr>
          <p:cNvPr id="369" name="Google Shape;369;p41"/>
          <p:cNvSpPr/>
          <p:nvPr/>
        </p:nvSpPr>
        <p:spPr>
          <a:xfrm>
            <a:off x="4836473" y="1329179"/>
            <a:ext cx="135000" cy="2107016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4667495" y="1329179"/>
            <a:ext cx="135000" cy="2107016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4498516" y="1329179"/>
            <a:ext cx="135000" cy="2107016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4329537" y="1329179"/>
            <a:ext cx="135000" cy="2107016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4160558" y="1329179"/>
            <a:ext cx="135000" cy="2107016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697791" y="3430862"/>
            <a:ext cx="3595360" cy="380476"/>
          </a:xfrm>
          <a:custGeom>
            <a:rect b="b" l="l" r="r" t="t"/>
            <a:pathLst>
              <a:path extrusionOk="0" h="507302" w="3481437">
                <a:moveTo>
                  <a:pt x="3355970" y="0"/>
                </a:moveTo>
                <a:lnTo>
                  <a:pt x="0" y="504648"/>
                </a:lnTo>
                <a:lnTo>
                  <a:pt x="995420" y="507302"/>
                </a:lnTo>
                <a:lnTo>
                  <a:pt x="3481437" y="3830"/>
                </a:lnTo>
                <a:lnTo>
                  <a:pt x="3355970" y="0"/>
                </a:lnTo>
                <a:close/>
              </a:path>
            </a:pathLst>
          </a:custGeom>
          <a:gradFill>
            <a:gsLst>
              <a:gs pos="0">
                <a:srgbClr val="9E1B1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"/>
          <p:cNvSpPr/>
          <p:nvPr/>
        </p:nvSpPr>
        <p:spPr>
          <a:xfrm>
            <a:off x="2373924" y="3429268"/>
            <a:ext cx="2094897" cy="389596"/>
          </a:xfrm>
          <a:custGeom>
            <a:rect b="b" l="l" r="r" t="t"/>
            <a:pathLst>
              <a:path extrusionOk="0" h="519462" w="2133399">
                <a:moveTo>
                  <a:pt x="1999613" y="2308"/>
                </a:moveTo>
                <a:lnTo>
                  <a:pt x="0" y="504400"/>
                </a:lnTo>
                <a:lnTo>
                  <a:pt x="1050139" y="519462"/>
                </a:lnTo>
                <a:lnTo>
                  <a:pt x="2133399" y="1040"/>
                </a:lnTo>
                <a:cubicBezTo>
                  <a:pt x="2071698" y="-1742"/>
                  <a:pt x="2039336" y="1892"/>
                  <a:pt x="1999613" y="2308"/>
                </a:cubicBezTo>
                <a:close/>
              </a:path>
            </a:pathLst>
          </a:custGeom>
          <a:gradFill>
            <a:gsLst>
              <a:gs pos="0">
                <a:srgbClr val="A5441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4053581" y="3432776"/>
            <a:ext cx="1034066" cy="378562"/>
          </a:xfrm>
          <a:custGeom>
            <a:rect b="b" l="l" r="r" t="t"/>
            <a:pathLst>
              <a:path extrusionOk="0" h="504749" w="1378755">
                <a:moveTo>
                  <a:pt x="599788" y="15"/>
                </a:moveTo>
                <a:lnTo>
                  <a:pt x="0" y="504734"/>
                </a:lnTo>
                <a:lnTo>
                  <a:pt x="1378755" y="504749"/>
                </a:lnTo>
                <a:lnTo>
                  <a:pt x="760722" y="0"/>
                </a:lnTo>
                <a:lnTo>
                  <a:pt x="599788" y="15"/>
                </a:lnTo>
                <a:close/>
              </a:path>
            </a:pathLst>
          </a:custGeom>
          <a:gradFill>
            <a:gsLst>
              <a:gs pos="0">
                <a:srgbClr val="A37822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4669074" y="3432157"/>
            <a:ext cx="2094897" cy="376799"/>
          </a:xfrm>
          <a:custGeom>
            <a:rect b="b" l="l" r="r" t="t"/>
            <a:pathLst>
              <a:path extrusionOk="0" h="502399" w="2164463">
                <a:moveTo>
                  <a:pt x="0" y="0"/>
                </a:moveTo>
                <a:lnTo>
                  <a:pt x="1096740" y="502399"/>
                </a:lnTo>
                <a:lnTo>
                  <a:pt x="2164463" y="500474"/>
                </a:lnTo>
                <a:lnTo>
                  <a:pt x="137144" y="4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57B6B"/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4824375" y="3425738"/>
            <a:ext cx="3614775" cy="385600"/>
          </a:xfrm>
          <a:custGeom>
            <a:rect b="b" l="l" r="r" t="t"/>
            <a:pathLst>
              <a:path extrusionOk="0" h="514134" w="3531960">
                <a:moveTo>
                  <a:pt x="142609" y="0"/>
                </a:moveTo>
                <a:lnTo>
                  <a:pt x="3531960" y="506606"/>
                </a:lnTo>
                <a:lnTo>
                  <a:pt x="2519650" y="514134"/>
                </a:lnTo>
                <a:lnTo>
                  <a:pt x="0" y="5386"/>
                </a:lnTo>
                <a:lnTo>
                  <a:pt x="142609" y="0"/>
                </a:lnTo>
                <a:close/>
              </a:path>
            </a:pathLst>
          </a:custGeom>
          <a:gradFill>
            <a:gsLst>
              <a:gs pos="0">
                <a:srgbClr val="1869AA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/>
          <p:nvPr/>
        </p:nvSpPr>
        <p:spPr>
          <a:xfrm>
            <a:off x="4850720" y="1762696"/>
            <a:ext cx="3565805" cy="2436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1"/>
          <p:cNvSpPr/>
          <p:nvPr/>
        </p:nvSpPr>
        <p:spPr>
          <a:xfrm>
            <a:off x="5012927" y="1765900"/>
            <a:ext cx="335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Drug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4669074" y="2483653"/>
            <a:ext cx="3770076" cy="243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4981733" y="2493225"/>
            <a:ext cx="3427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High Body Mass Index (Obesity)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723031" y="1402217"/>
            <a:ext cx="3572529" cy="243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763757" y="1402225"/>
            <a:ext cx="335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Hypertension (High Blood Pressure)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1"/>
          <p:cNvSpPr/>
          <p:nvPr/>
        </p:nvSpPr>
        <p:spPr>
          <a:xfrm>
            <a:off x="723030" y="2123174"/>
            <a:ext cx="3729312" cy="2436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1"/>
          <p:cNvSpPr/>
          <p:nvPr/>
        </p:nvSpPr>
        <p:spPr>
          <a:xfrm>
            <a:off x="723009" y="2129550"/>
            <a:ext cx="3427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Smoking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1"/>
          <p:cNvSpPr/>
          <p:nvPr/>
        </p:nvSpPr>
        <p:spPr>
          <a:xfrm>
            <a:off x="723031" y="2844131"/>
            <a:ext cx="3861035" cy="243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723055" y="2856900"/>
            <a:ext cx="3427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Alcohol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5058055" y="2020655"/>
            <a:ext cx="335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3F3F"/>
                </a:solidFill>
              </a:rPr>
              <a:t>Causes damage specific organs depending on the drug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1"/>
          <p:cNvSpPr txBox="1"/>
          <p:nvPr/>
        </p:nvSpPr>
        <p:spPr>
          <a:xfrm>
            <a:off x="5058055" y="2746530"/>
            <a:ext cx="335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>
                <a:solidFill>
                  <a:srgbClr val="3F3F3F"/>
                </a:solidFill>
              </a:rPr>
              <a:t>Causes</a:t>
            </a:r>
            <a:r>
              <a:rPr lang="en" sz="900">
                <a:solidFill>
                  <a:srgbClr val="3F3F3F"/>
                </a:solidFill>
              </a:rPr>
              <a:t> cardiovascular disease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735850" y="1657725"/>
            <a:ext cx="335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Causes Irregular heartbeat which can lead to a sudden death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735850" y="2383600"/>
            <a:ext cx="335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3F3F"/>
                </a:solidFill>
              </a:rPr>
              <a:t>Causes lung cancer and chronic obstructive pulmonary disease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735850" y="3109475"/>
            <a:ext cx="335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Causes alcohol poisoning, cancer, heart failure, liver damage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723030" y="3836375"/>
            <a:ext cx="980199" cy="662851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5758002" y="3836375"/>
            <a:ext cx="980199" cy="662851"/>
          </a:xfrm>
          <a:prstGeom prst="rect">
            <a:avLst/>
          </a:prstGeom>
          <a:solidFill>
            <a:schemeClr val="accent4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2401354" y="3836375"/>
            <a:ext cx="980199" cy="662851"/>
          </a:xfrm>
          <a:prstGeom prst="rect">
            <a:avLst/>
          </a:prstGeom>
          <a:solidFill>
            <a:schemeClr val="accent2"/>
          </a:solidFill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4079678" y="3808950"/>
            <a:ext cx="980100" cy="663000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7436326" y="3836375"/>
            <a:ext cx="980199" cy="662851"/>
          </a:xfrm>
          <a:prstGeom prst="rect">
            <a:avLst/>
          </a:prstGeom>
          <a:solidFill>
            <a:schemeClr val="accent5"/>
          </a:solidFill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1"/>
          <p:cNvSpPr/>
          <p:nvPr/>
        </p:nvSpPr>
        <p:spPr>
          <a:xfrm rot="-2700000">
            <a:off x="1049863" y="4017744"/>
            <a:ext cx="326517" cy="300111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950" y="4014025"/>
            <a:ext cx="415012" cy="30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706" y="3969963"/>
            <a:ext cx="352151" cy="3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/>
          <p:nvPr/>
        </p:nvSpPr>
        <p:spPr>
          <a:xfrm>
            <a:off x="6116188" y="4031699"/>
            <a:ext cx="263802" cy="272212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/>
          <p:nvPr/>
        </p:nvSpPr>
        <p:spPr>
          <a:xfrm rot="3011666">
            <a:off x="7813593" y="4029694"/>
            <a:ext cx="294027" cy="306690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4152175" y="3896150"/>
            <a:ext cx="835200" cy="543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805425" y="3896150"/>
            <a:ext cx="835200" cy="543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2473850" y="3896150"/>
            <a:ext cx="835200" cy="543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5830500" y="3911388"/>
            <a:ext cx="835200" cy="543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7508825" y="3896163"/>
            <a:ext cx="835200" cy="543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/>
          <p:nvPr>
            <p:ph idx="2" type="pic"/>
          </p:nvPr>
        </p:nvSpPr>
        <p:spPr>
          <a:xfrm>
            <a:off x="4000500" y="0"/>
            <a:ext cx="51435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4" name="Google Shape;414;p42"/>
          <p:cNvSpPr txBox="1"/>
          <p:nvPr/>
        </p:nvSpPr>
        <p:spPr>
          <a:xfrm>
            <a:off x="494225" y="1457426"/>
            <a:ext cx="3269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3F3F"/>
                </a:solidFill>
              </a:rPr>
              <a:t>Oct. 29th</a:t>
            </a:r>
            <a:endParaRPr b="1" sz="11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3F3F"/>
                </a:solidFill>
              </a:rPr>
              <a:t>Halloween Tragedy in Korea</a:t>
            </a:r>
            <a:endParaRPr b="1" sz="11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3F3F"/>
                </a:solidFill>
              </a:rPr>
              <a:t>Oct. 30th</a:t>
            </a:r>
            <a:endParaRPr b="1" sz="1100">
              <a:solidFill>
                <a:srgbClr val="3F3F3F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3F3F"/>
                </a:solidFill>
              </a:rPr>
              <a:t>Morbi Bridge Collapse in India</a:t>
            </a:r>
            <a:endParaRPr b="1" sz="1100">
              <a:solidFill>
                <a:srgbClr val="3F3F3F"/>
              </a:solidFill>
            </a:endParaRPr>
          </a:p>
        </p:txBody>
      </p:sp>
      <p:sp>
        <p:nvSpPr>
          <p:cNvPr id="415" name="Google Shape;415;p42"/>
          <p:cNvSpPr txBox="1"/>
          <p:nvPr/>
        </p:nvSpPr>
        <p:spPr>
          <a:xfrm>
            <a:off x="494227" y="390654"/>
            <a:ext cx="3190160" cy="577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2"/>
                </a:solidFill>
              </a:rPr>
              <a:t>Data</a:t>
            </a:r>
            <a:endParaRPr sz="1100"/>
          </a:p>
        </p:txBody>
      </p:sp>
      <p:sp>
        <p:nvSpPr>
          <p:cNvPr id="416" name="Google Shape;416;p42"/>
          <p:cNvSpPr txBox="1"/>
          <p:nvPr/>
        </p:nvSpPr>
        <p:spPr>
          <a:xfrm>
            <a:off x="494227" y="876026"/>
            <a:ext cx="319016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Our World in Data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0" y="4664150"/>
            <a:ext cx="4000500" cy="4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42"/>
          <p:cNvGrpSpPr/>
          <p:nvPr/>
        </p:nvGrpSpPr>
        <p:grpSpPr>
          <a:xfrm>
            <a:off x="74" y="2708664"/>
            <a:ext cx="4000574" cy="2434648"/>
            <a:chOff x="5814569" y="2460779"/>
            <a:chExt cx="5845373" cy="3611166"/>
          </a:xfrm>
        </p:grpSpPr>
        <p:sp>
          <p:nvSpPr>
            <p:cNvPr id="419" name="Google Shape;419;p42"/>
            <p:cNvSpPr/>
            <p:nvPr/>
          </p:nvSpPr>
          <p:spPr>
            <a:xfrm>
              <a:off x="5814569" y="2460779"/>
              <a:ext cx="5845373" cy="3611166"/>
            </a:xfrm>
            <a:custGeom>
              <a:rect b="b" l="l" r="r" t="t"/>
              <a:pathLst>
                <a:path extrusionOk="0" h="6419850" w="10391775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9615333" y="4240313"/>
              <a:ext cx="447900" cy="4479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42"/>
            <p:cNvGrpSpPr/>
            <p:nvPr/>
          </p:nvGrpSpPr>
          <p:grpSpPr>
            <a:xfrm rot="-742854">
              <a:off x="9005546" y="3503472"/>
              <a:ext cx="1243883" cy="1259440"/>
              <a:chOff x="8859231" y="3918558"/>
              <a:chExt cx="1243939" cy="1259496"/>
            </a:xfrm>
          </p:grpSpPr>
          <p:grpSp>
            <p:nvGrpSpPr>
              <p:cNvPr id="422" name="Google Shape;422;p42"/>
              <p:cNvGrpSpPr/>
              <p:nvPr/>
            </p:nvGrpSpPr>
            <p:grpSpPr>
              <a:xfrm>
                <a:off x="8874351" y="3918558"/>
                <a:ext cx="1228819" cy="1259496"/>
                <a:chOff x="8713906" y="4665465"/>
                <a:chExt cx="1228819" cy="1259496"/>
              </a:xfrm>
            </p:grpSpPr>
            <p:sp>
              <p:nvSpPr>
                <p:cNvPr id="423" name="Google Shape;423;p42"/>
                <p:cNvSpPr/>
                <p:nvPr/>
              </p:nvSpPr>
              <p:spPr>
                <a:xfrm rot="572544">
                  <a:off x="8771550" y="4670230"/>
                  <a:ext cx="116339" cy="705151"/>
                </a:xfrm>
                <a:custGeom>
                  <a:rect b="b" l="l" r="r" t="t"/>
                  <a:pathLst>
                    <a:path extrusionOk="0" h="1198955" w="197809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42"/>
                <p:cNvSpPr/>
                <p:nvPr/>
              </p:nvSpPr>
              <p:spPr>
                <a:xfrm rot="2625386">
                  <a:off x="9205169" y="5419194"/>
                  <a:ext cx="175963" cy="377064"/>
                </a:xfrm>
                <a:custGeom>
                  <a:rect b="b" l="l" r="r" t="t"/>
                  <a:pathLst>
                    <a:path extrusionOk="0" h="308610" w="144018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42"/>
                <p:cNvSpPr/>
                <p:nvPr/>
              </p:nvSpPr>
              <p:spPr>
                <a:xfrm rot="2625386">
                  <a:off x="9453033" y="5568383"/>
                  <a:ext cx="92171" cy="377064"/>
                </a:xfrm>
                <a:custGeom>
                  <a:rect b="b" l="l" r="r" t="t"/>
                  <a:pathLst>
                    <a:path extrusionOk="0" h="308610" w="75438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42"/>
                <p:cNvSpPr/>
                <p:nvPr/>
              </p:nvSpPr>
              <p:spPr>
                <a:xfrm rot="2625386">
                  <a:off x="9373131" y="5030229"/>
                  <a:ext cx="449535" cy="527710"/>
                </a:xfrm>
                <a:custGeom>
                  <a:rect b="b" l="l" r="r" t="t"/>
                  <a:pathLst>
                    <a:path extrusionOk="0" h="431907" w="367924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" name="Google Shape;427;p42"/>
              <p:cNvGrpSpPr/>
              <p:nvPr/>
            </p:nvGrpSpPr>
            <p:grpSpPr>
              <a:xfrm>
                <a:off x="8859231" y="4586725"/>
                <a:ext cx="222662" cy="222662"/>
                <a:chOff x="8668127" y="5339915"/>
                <a:chExt cx="222662" cy="222662"/>
              </a:xfrm>
            </p:grpSpPr>
            <p:sp>
              <p:nvSpPr>
                <p:cNvPr id="428" name="Google Shape;428;p42"/>
                <p:cNvSpPr/>
                <p:nvPr/>
              </p:nvSpPr>
              <p:spPr>
                <a:xfrm rot="570445">
                  <a:off x="8682770" y="5354557"/>
                  <a:ext cx="193377" cy="193377"/>
                </a:xfrm>
                <a:custGeom>
                  <a:rect b="b" l="l" r="r" t="t"/>
                  <a:pathLst>
                    <a:path extrusionOk="0" h="185166" w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42"/>
                <p:cNvSpPr/>
                <p:nvPr/>
              </p:nvSpPr>
              <p:spPr>
                <a:xfrm rot="570445">
                  <a:off x="8709067" y="5384798"/>
                  <a:ext cx="136080" cy="136080"/>
                </a:xfrm>
                <a:custGeom>
                  <a:rect b="b" l="l" r="r" t="t"/>
                  <a:pathLst>
                    <a:path extrusionOk="0" h="130302" w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430" name="Google Shape;4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725" y="71100"/>
            <a:ext cx="4970224" cy="498642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2">
            <a:hlinkClick r:id="rId4"/>
          </p:cNvPr>
          <p:cNvSpPr/>
          <p:nvPr/>
        </p:nvSpPr>
        <p:spPr>
          <a:xfrm>
            <a:off x="494227" y="4173647"/>
            <a:ext cx="446231" cy="490502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/>
          <p:nvPr/>
        </p:nvSpPr>
        <p:spPr>
          <a:xfrm>
            <a:off x="722907" y="2686263"/>
            <a:ext cx="2980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724684" y="400119"/>
            <a:ext cx="2461429" cy="1768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262626"/>
                </a:solidFill>
              </a:rPr>
              <a:t>Design</a:t>
            </a:r>
            <a:endParaRPr sz="1100"/>
          </a:p>
        </p:txBody>
      </p:sp>
      <p:sp>
        <p:nvSpPr>
          <p:cNvPr id="438" name="Google Shape;438;p43"/>
          <p:cNvSpPr/>
          <p:nvPr/>
        </p:nvSpPr>
        <p:spPr>
          <a:xfrm>
            <a:off x="8066312" y="1169132"/>
            <a:ext cx="1077688" cy="1789614"/>
          </a:xfrm>
          <a:custGeom>
            <a:rect b="b" l="l" r="r" t="t"/>
            <a:pathLst>
              <a:path extrusionOk="0" h="2386152" w="1436918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3"/>
          <p:cNvSpPr/>
          <p:nvPr/>
        </p:nvSpPr>
        <p:spPr>
          <a:xfrm>
            <a:off x="6116681" y="2"/>
            <a:ext cx="1789614" cy="1045034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8066312" y="0"/>
            <a:ext cx="1077688" cy="1045035"/>
          </a:xfrm>
          <a:custGeom>
            <a:rect b="b" l="l" r="r" t="t"/>
            <a:pathLst>
              <a:path extrusionOk="0" h="1393380" w="1436918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3"/>
          <p:cNvSpPr/>
          <p:nvPr/>
        </p:nvSpPr>
        <p:spPr>
          <a:xfrm rot="10800000">
            <a:off x="5127167" y="4098467"/>
            <a:ext cx="1789614" cy="1045034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43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16864" r="16870" t="0"/>
          <a:stretch/>
        </p:blipFill>
        <p:spPr>
          <a:xfrm>
            <a:off x="4163775" y="222075"/>
            <a:ext cx="2753001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43" name="Google Shape;443;p43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298" r="298" t="0"/>
          <a:stretch/>
        </p:blipFill>
        <p:spPr>
          <a:xfrm>
            <a:off x="6916777" y="222075"/>
            <a:ext cx="1933200" cy="194487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44" name="Google Shape;444;p4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6914" r="16908" t="0"/>
          <a:stretch/>
        </p:blipFill>
        <p:spPr>
          <a:xfrm>
            <a:off x="4163775" y="2168450"/>
            <a:ext cx="2753001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45" name="Google Shape;445;p43"/>
          <p:cNvPicPr preferRelativeResize="0"/>
          <p:nvPr>
            <p:ph idx="3" type="pic"/>
          </p:nvPr>
        </p:nvPicPr>
        <p:blipFill rotWithShape="1">
          <a:blip r:embed="rId6">
            <a:alphaModFix/>
          </a:blip>
          <a:srcRect b="0" l="298" r="298" t="0"/>
          <a:stretch/>
        </p:blipFill>
        <p:spPr>
          <a:xfrm>
            <a:off x="6116680" y="2168441"/>
            <a:ext cx="2733300" cy="27498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4"/>
          <p:cNvGrpSpPr/>
          <p:nvPr/>
        </p:nvGrpSpPr>
        <p:grpSpPr>
          <a:xfrm flipH="1" rot="5913092">
            <a:off x="1912272" y="-27711"/>
            <a:ext cx="850854" cy="934940"/>
            <a:chOff x="5519089" y="4469518"/>
            <a:chExt cx="1485041" cy="1631803"/>
          </a:xfrm>
        </p:grpSpPr>
        <p:sp>
          <p:nvSpPr>
            <p:cNvPr id="451" name="Google Shape;451;p44"/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2" name="Google Shape;452;p44"/>
            <p:cNvGrpSpPr/>
            <p:nvPr/>
          </p:nvGrpSpPr>
          <p:grpSpPr>
            <a:xfrm rot="-99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453" name="Google Shape;453;p44"/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454" name="Google Shape;454;p44"/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44"/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44"/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rgbClr val="D8D8D8"/>
                </a:solidFill>
                <a:ln cap="flat" cmpd="sng" w="15875">
                  <a:solidFill>
                    <a:srgbClr val="3F3F3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44"/>
              <p:cNvSpPr/>
              <p:nvPr/>
            </p:nvSpPr>
            <p:spPr>
              <a:xfrm rot="-718093">
                <a:off x="7167196" y="1276843"/>
                <a:ext cx="152933" cy="152933"/>
              </a:xfrm>
              <a:prstGeom prst="chord">
                <a:avLst>
                  <a:gd fmla="val 5070744" name="adj1"/>
                  <a:gd fmla="val 16200000" name="adj2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4"/>
              <p:cNvSpPr/>
              <p:nvPr/>
            </p:nvSpPr>
            <p:spPr>
              <a:xfrm rot="-718093">
                <a:off x="7167196" y="1276843"/>
                <a:ext cx="152933" cy="152933"/>
              </a:xfrm>
              <a:prstGeom prst="chord">
                <a:avLst>
                  <a:gd fmla="val 16204063" name="adj1"/>
                  <a:gd fmla="val 5391679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9" name="Google Shape;459;p44"/>
          <p:cNvGrpSpPr/>
          <p:nvPr/>
        </p:nvGrpSpPr>
        <p:grpSpPr>
          <a:xfrm flipH="1" rot="10800000">
            <a:off x="251524" y="2113927"/>
            <a:ext cx="1369755" cy="1665003"/>
            <a:chOff x="824591" y="2257689"/>
            <a:chExt cx="2831441" cy="3441754"/>
          </a:xfrm>
        </p:grpSpPr>
        <p:grpSp>
          <p:nvGrpSpPr>
            <p:cNvPr id="460" name="Google Shape;460;p44"/>
            <p:cNvGrpSpPr/>
            <p:nvPr/>
          </p:nvGrpSpPr>
          <p:grpSpPr>
            <a:xfrm rot="10228926">
              <a:off x="2297483" y="4211016"/>
              <a:ext cx="1251870" cy="1394524"/>
              <a:chOff x="4768672" y="1878571"/>
              <a:chExt cx="547259" cy="609621"/>
            </a:xfrm>
          </p:grpSpPr>
          <p:sp>
            <p:nvSpPr>
              <p:cNvPr id="461" name="Google Shape;461;p44"/>
              <p:cNvSpPr/>
              <p:nvPr/>
            </p:nvSpPr>
            <p:spPr>
              <a:xfrm rot="-10380000">
                <a:off x="4802271" y="1897244"/>
                <a:ext cx="341441" cy="572275"/>
              </a:xfrm>
              <a:custGeom>
                <a:rect b="b" l="l" r="r" t="t"/>
                <a:pathLst>
                  <a:path extrusionOk="0" h="775132" w="462473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rgbClr val="BFBFBF"/>
              </a:solidFill>
              <a:ln cap="flat" cmpd="sng" w="12700">
                <a:solidFill>
                  <a:srgbClr val="A5A5A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4"/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rect b="b" l="l" r="r" t="t"/>
                <a:pathLst>
                  <a:path extrusionOk="0" h="166388" w="217656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44"/>
            <p:cNvGrpSpPr/>
            <p:nvPr/>
          </p:nvGrpSpPr>
          <p:grpSpPr>
            <a:xfrm flipH="1" rot="-10228926">
              <a:off x="931271" y="4211016"/>
              <a:ext cx="1251870" cy="1394524"/>
              <a:chOff x="4768672" y="1878571"/>
              <a:chExt cx="547259" cy="609621"/>
            </a:xfrm>
          </p:grpSpPr>
          <p:sp>
            <p:nvSpPr>
              <p:cNvPr id="464" name="Google Shape;464;p44"/>
              <p:cNvSpPr/>
              <p:nvPr/>
            </p:nvSpPr>
            <p:spPr>
              <a:xfrm rot="-10380000">
                <a:off x="4802271" y="1897244"/>
                <a:ext cx="341441" cy="572275"/>
              </a:xfrm>
              <a:custGeom>
                <a:rect b="b" l="l" r="r" t="t"/>
                <a:pathLst>
                  <a:path extrusionOk="0" h="775132" w="462473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rgbClr val="BFBFBF"/>
              </a:solidFill>
              <a:ln cap="flat" cmpd="sng" w="12700">
                <a:solidFill>
                  <a:srgbClr val="A5A5A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4"/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rect b="b" l="l" r="r" t="t"/>
                <a:pathLst>
                  <a:path extrusionOk="0" h="166388" w="217656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66" name="Google Shape;466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44"/>
          <p:cNvSpPr/>
          <p:nvPr/>
        </p:nvSpPr>
        <p:spPr>
          <a:xfrm>
            <a:off x="911187" y="87282"/>
            <a:ext cx="8031930" cy="4981480"/>
          </a:xfrm>
          <a:custGeom>
            <a:rect b="b" l="l" r="r" t="t"/>
            <a:pathLst>
              <a:path extrusionOk="0" h="6641973" w="10709240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2929297" y="1020827"/>
            <a:ext cx="5064560" cy="4457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2929297" y="1001338"/>
            <a:ext cx="558379" cy="484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3652807" y="1070588"/>
            <a:ext cx="302423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</a:rPr>
              <a:t>Sources / References</a:t>
            </a:r>
            <a:endParaRPr b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3577369" y="1563827"/>
            <a:ext cx="44166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Data: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https://ourworldindata.org/grapher/deaths-risk-factor-15-49years?time=1990..2019</a:t>
            </a:r>
            <a:endParaRPr sz="1100" u="sng">
              <a:solidFill>
                <a:schemeClr val="lt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https://ourworldindata.org/grapher/deaths-risk-factor-50-69years?time=1990..2019</a:t>
            </a:r>
            <a:endParaRPr sz="1100"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Image:</a:t>
            </a:r>
            <a:endParaRPr sz="1100" u="sng">
              <a:solidFill>
                <a:schemeClr val="lt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https://www.fifa.com/fifaplus/en/articles/qatar-2022-all-qualified-teams-groups-dates-match-schedule-tickets-more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Chart: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https://www.chartjs.org/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Design: 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https://www.free-powerpoint-templates-design.com/medical-health-care-powerpoint-templates/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472" name="Google Shape;472;p44"/>
          <p:cNvGrpSpPr/>
          <p:nvPr/>
        </p:nvGrpSpPr>
        <p:grpSpPr>
          <a:xfrm flipH="1" rot="10800000">
            <a:off x="-211097" y="-12904"/>
            <a:ext cx="1944891" cy="1934067"/>
            <a:chOff x="-357702" y="3592803"/>
            <a:chExt cx="3316096" cy="3297642"/>
          </a:xfrm>
        </p:grpSpPr>
        <p:grpSp>
          <p:nvGrpSpPr>
            <p:cNvPr id="473" name="Google Shape;473;p44"/>
            <p:cNvGrpSpPr/>
            <p:nvPr/>
          </p:nvGrpSpPr>
          <p:grpSpPr>
            <a:xfrm rot="1587205">
              <a:off x="909260" y="3818726"/>
              <a:ext cx="1555518" cy="2302613"/>
              <a:chOff x="6477000" y="3016250"/>
              <a:chExt cx="1328738" cy="1966913"/>
            </a:xfrm>
          </p:grpSpPr>
          <p:sp>
            <p:nvSpPr>
              <p:cNvPr id="474" name="Google Shape;474;p44"/>
              <p:cNvSpPr/>
              <p:nvPr/>
            </p:nvSpPr>
            <p:spPr>
              <a:xfrm>
                <a:off x="6477000" y="3162300"/>
                <a:ext cx="1328738" cy="1820863"/>
              </a:xfrm>
              <a:custGeom>
                <a:rect b="b" l="l" r="r" t="t"/>
                <a:pathLst>
                  <a:path extrusionOk="0" h="485" w="353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4"/>
              <p:cNvSpPr/>
              <p:nvPr/>
            </p:nvSpPr>
            <p:spPr>
              <a:xfrm>
                <a:off x="6597650" y="3302000"/>
                <a:ext cx="1087500" cy="1505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4"/>
              <p:cNvSpPr/>
              <p:nvPr/>
            </p:nvSpPr>
            <p:spPr>
              <a:xfrm>
                <a:off x="6591300" y="3294062"/>
                <a:ext cx="1101725" cy="1520825"/>
              </a:xfrm>
              <a:custGeom>
                <a:rect b="b" l="l" r="r" t="t"/>
                <a:pathLst>
                  <a:path extrusionOk="0" h="958" w="694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4"/>
              <p:cNvSpPr/>
              <p:nvPr/>
            </p:nvSpPr>
            <p:spPr>
              <a:xfrm>
                <a:off x="6786563" y="3609975"/>
                <a:ext cx="711200" cy="0"/>
              </a:xfrm>
              <a:custGeom>
                <a:rect b="b" l="l" r="r" t="t"/>
                <a:pathLst>
                  <a:path extrusionOk="0" h="120000"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8" name="Google Shape;478;p44"/>
              <p:cNvCxnSpPr/>
              <p:nvPr/>
            </p:nvCxnSpPr>
            <p:spPr>
              <a:xfrm>
                <a:off x="6786563" y="3609975"/>
                <a:ext cx="71130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479" name="Google Shape;479;p44"/>
              <p:cNvSpPr/>
              <p:nvPr/>
            </p:nvSpPr>
            <p:spPr>
              <a:xfrm>
                <a:off x="6764338" y="3586163"/>
                <a:ext cx="755650" cy="46038"/>
              </a:xfrm>
              <a:custGeom>
                <a:rect b="b" l="l" r="r" t="t"/>
                <a:pathLst>
                  <a:path extrusionOk="0" h="12" w="201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2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4"/>
              <p:cNvSpPr/>
              <p:nvPr/>
            </p:nvSpPr>
            <p:spPr>
              <a:xfrm>
                <a:off x="6721475" y="3759200"/>
                <a:ext cx="839788" cy="0"/>
              </a:xfrm>
              <a:custGeom>
                <a:rect b="b" l="l" r="r" t="t"/>
                <a:pathLst>
                  <a:path extrusionOk="0" h="120000"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1" name="Google Shape;481;p44"/>
              <p:cNvCxnSpPr/>
              <p:nvPr/>
            </p:nvCxnSpPr>
            <p:spPr>
              <a:xfrm>
                <a:off x="6721475" y="3759200"/>
                <a:ext cx="83970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482" name="Google Shape;482;p44"/>
              <p:cNvSpPr/>
              <p:nvPr/>
            </p:nvSpPr>
            <p:spPr>
              <a:xfrm>
                <a:off x="6699250" y="3736975"/>
                <a:ext cx="884238" cy="44450"/>
              </a:xfrm>
              <a:custGeom>
                <a:rect b="b" l="l" r="r" t="t"/>
                <a:pathLst>
                  <a:path extrusionOk="0" h="12" w="235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10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4"/>
              <p:cNvSpPr/>
              <p:nvPr/>
            </p:nvSpPr>
            <p:spPr>
              <a:xfrm>
                <a:off x="6786563" y="3913188"/>
                <a:ext cx="711200" cy="0"/>
              </a:xfrm>
              <a:custGeom>
                <a:rect b="b" l="l" r="r" t="t"/>
                <a:pathLst>
                  <a:path extrusionOk="0" h="120000"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4" name="Google Shape;484;p44"/>
              <p:cNvCxnSpPr/>
              <p:nvPr/>
            </p:nvCxnSpPr>
            <p:spPr>
              <a:xfrm>
                <a:off x="6786563" y="3913188"/>
                <a:ext cx="71130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485" name="Google Shape;485;p44"/>
              <p:cNvSpPr/>
              <p:nvPr/>
            </p:nvSpPr>
            <p:spPr>
              <a:xfrm>
                <a:off x="6764338" y="3890963"/>
                <a:ext cx="755650" cy="44450"/>
              </a:xfrm>
              <a:custGeom>
                <a:rect b="b" l="l" r="r" t="t"/>
                <a:pathLst>
                  <a:path extrusionOk="0" h="12" w="201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10"/>
                      <a:pt x="201" y="6"/>
                    </a:cubicBezTo>
                    <a:cubicBezTo>
                      <a:pt x="201" y="3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6721475" y="4067175"/>
                <a:ext cx="839788" cy="0"/>
              </a:xfrm>
              <a:custGeom>
                <a:rect b="b" l="l" r="r" t="t"/>
                <a:pathLst>
                  <a:path extrusionOk="0" h="120000"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7" name="Google Shape;487;p44"/>
              <p:cNvCxnSpPr/>
              <p:nvPr/>
            </p:nvCxnSpPr>
            <p:spPr>
              <a:xfrm>
                <a:off x="6721475" y="4067175"/>
                <a:ext cx="83970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488" name="Google Shape;488;p44"/>
              <p:cNvSpPr/>
              <p:nvPr/>
            </p:nvSpPr>
            <p:spPr>
              <a:xfrm>
                <a:off x="6699250" y="4044950"/>
                <a:ext cx="884238" cy="44450"/>
              </a:xfrm>
              <a:custGeom>
                <a:rect b="b" l="l" r="r" t="t"/>
                <a:pathLst>
                  <a:path extrusionOk="0" h="12" w="235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9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6786563" y="4221163"/>
                <a:ext cx="711200" cy="0"/>
              </a:xfrm>
              <a:custGeom>
                <a:rect b="b" l="l" r="r" t="t"/>
                <a:pathLst>
                  <a:path extrusionOk="0" h="120000"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0" name="Google Shape;490;p44"/>
              <p:cNvCxnSpPr/>
              <p:nvPr/>
            </p:nvCxnSpPr>
            <p:spPr>
              <a:xfrm>
                <a:off x="6786563" y="4221163"/>
                <a:ext cx="71130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491" name="Google Shape;491;p44"/>
              <p:cNvSpPr/>
              <p:nvPr/>
            </p:nvSpPr>
            <p:spPr>
              <a:xfrm>
                <a:off x="6764338" y="4198938"/>
                <a:ext cx="755650" cy="44450"/>
              </a:xfrm>
              <a:custGeom>
                <a:rect b="b" l="l" r="r" t="t"/>
                <a:pathLst>
                  <a:path extrusionOk="0" h="12" w="201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2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4"/>
              <p:cNvSpPr/>
              <p:nvPr/>
            </p:nvSpPr>
            <p:spPr>
              <a:xfrm>
                <a:off x="6786563" y="4525963"/>
                <a:ext cx="711200" cy="0"/>
              </a:xfrm>
              <a:custGeom>
                <a:rect b="b" l="l" r="r" t="t"/>
                <a:pathLst>
                  <a:path extrusionOk="0" h="120000"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3" name="Google Shape;493;p44"/>
              <p:cNvCxnSpPr/>
              <p:nvPr/>
            </p:nvCxnSpPr>
            <p:spPr>
              <a:xfrm>
                <a:off x="6786563" y="4525963"/>
                <a:ext cx="71130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494" name="Google Shape;494;p44"/>
              <p:cNvSpPr/>
              <p:nvPr/>
            </p:nvSpPr>
            <p:spPr>
              <a:xfrm>
                <a:off x="6764338" y="4502150"/>
                <a:ext cx="755650" cy="46038"/>
              </a:xfrm>
              <a:custGeom>
                <a:rect b="b" l="l" r="r" t="t"/>
                <a:pathLst>
                  <a:path extrusionOk="0" h="12" w="201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3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4"/>
              <p:cNvSpPr/>
              <p:nvPr/>
            </p:nvSpPr>
            <p:spPr>
              <a:xfrm>
                <a:off x="6721475" y="4371975"/>
                <a:ext cx="839788" cy="0"/>
              </a:xfrm>
              <a:custGeom>
                <a:rect b="b" l="l" r="r" t="t"/>
                <a:pathLst>
                  <a:path extrusionOk="0" h="120000"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44"/>
              <p:cNvCxnSpPr/>
              <p:nvPr/>
            </p:nvCxnSpPr>
            <p:spPr>
              <a:xfrm>
                <a:off x="6721475" y="4371975"/>
                <a:ext cx="839700" cy="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497" name="Google Shape;497;p44"/>
              <p:cNvSpPr/>
              <p:nvPr/>
            </p:nvSpPr>
            <p:spPr>
              <a:xfrm>
                <a:off x="6699250" y="4348163"/>
                <a:ext cx="884238" cy="46038"/>
              </a:xfrm>
              <a:custGeom>
                <a:rect b="b" l="l" r="r" t="t"/>
                <a:pathLst>
                  <a:path extrusionOk="0" h="12" w="235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10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4"/>
              <p:cNvSpPr/>
              <p:nvPr/>
            </p:nvSpPr>
            <p:spPr>
              <a:xfrm>
                <a:off x="6838950" y="3200400"/>
                <a:ext cx="604838" cy="184150"/>
              </a:xfrm>
              <a:custGeom>
                <a:rect b="b" l="l" r="r" t="t"/>
                <a:pathLst>
                  <a:path extrusionOk="0" h="49" w="161">
                    <a:moveTo>
                      <a:pt x="161" y="36"/>
                    </a:moveTo>
                    <a:cubicBezTo>
                      <a:pt x="161" y="16"/>
                      <a:pt x="146" y="0"/>
                      <a:pt x="12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3"/>
                      <a:pt x="6" y="49"/>
                      <a:pt x="13" y="49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55" y="49"/>
                      <a:pt x="161" y="43"/>
                      <a:pt x="161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4"/>
              <p:cNvSpPr/>
              <p:nvPr/>
            </p:nvSpPr>
            <p:spPr>
              <a:xfrm>
                <a:off x="6989763" y="3016250"/>
                <a:ext cx="304800" cy="303213"/>
              </a:xfrm>
              <a:custGeom>
                <a:rect b="b" l="l" r="r" t="t"/>
                <a:pathLst>
                  <a:path extrusionOk="0" h="81" w="81">
                    <a:moveTo>
                      <a:pt x="41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3"/>
                      <a:pt x="18" y="81"/>
                      <a:pt x="41" y="81"/>
                    </a:cubicBezTo>
                    <a:cubicBezTo>
                      <a:pt x="63" y="81"/>
                      <a:pt x="81" y="63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lose/>
                    <a:moveTo>
                      <a:pt x="41" y="69"/>
                    </a:moveTo>
                    <a:cubicBezTo>
                      <a:pt x="25" y="69"/>
                      <a:pt x="12" y="56"/>
                      <a:pt x="12" y="40"/>
                    </a:cubicBezTo>
                    <a:cubicBezTo>
                      <a:pt x="12" y="24"/>
                      <a:pt x="25" y="12"/>
                      <a:pt x="41" y="12"/>
                    </a:cubicBezTo>
                    <a:cubicBezTo>
                      <a:pt x="56" y="12"/>
                      <a:pt x="69" y="24"/>
                      <a:pt x="69" y="40"/>
                    </a:cubicBezTo>
                    <a:cubicBezTo>
                      <a:pt x="69" y="56"/>
                      <a:pt x="56" y="69"/>
                      <a:pt x="41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0" name="Google Shape;500;p44"/>
            <p:cNvSpPr/>
            <p:nvPr/>
          </p:nvSpPr>
          <p:spPr>
            <a:xfrm rot="2718253">
              <a:off x="-172632" y="4959822"/>
              <a:ext cx="750460" cy="833887"/>
            </a:xfrm>
            <a:custGeom>
              <a:rect b="b" l="l" r="r" t="t"/>
              <a:pathLst>
                <a:path extrusionOk="0" h="834887" w="751360">
                  <a:moveTo>
                    <a:pt x="184970" y="3969"/>
                  </a:moveTo>
                  <a:cubicBezTo>
                    <a:pt x="192343" y="-2983"/>
                    <a:pt x="197996" y="-539"/>
                    <a:pt x="218776" y="9240"/>
                  </a:cubicBezTo>
                  <a:lnTo>
                    <a:pt x="474653" y="128216"/>
                  </a:lnTo>
                  <a:lnTo>
                    <a:pt x="680823" y="223558"/>
                  </a:lnTo>
                  <a:cubicBezTo>
                    <a:pt x="689379" y="227225"/>
                    <a:pt x="698343" y="229670"/>
                    <a:pt x="701195" y="239449"/>
                  </a:cubicBezTo>
                  <a:cubicBezTo>
                    <a:pt x="713419" y="244745"/>
                    <a:pt x="725234" y="251265"/>
                    <a:pt x="737865" y="255339"/>
                  </a:cubicBezTo>
                  <a:cubicBezTo>
                    <a:pt x="754163" y="260636"/>
                    <a:pt x="753756" y="268377"/>
                    <a:pt x="746829" y="282230"/>
                  </a:cubicBezTo>
                  <a:cubicBezTo>
                    <a:pt x="684896" y="411799"/>
                    <a:pt x="623780" y="541368"/>
                    <a:pt x="562663" y="670937"/>
                  </a:cubicBezTo>
                  <a:lnTo>
                    <a:pt x="485328" y="834887"/>
                  </a:lnTo>
                  <a:lnTo>
                    <a:pt x="0" y="354504"/>
                  </a:lnTo>
                  <a:lnTo>
                    <a:pt x="101839" y="158774"/>
                  </a:lnTo>
                  <a:cubicBezTo>
                    <a:pt x="127100" y="110694"/>
                    <a:pt x="152361" y="62616"/>
                    <a:pt x="176401" y="14130"/>
                  </a:cubicBezTo>
                  <a:cubicBezTo>
                    <a:pt x="179864" y="9648"/>
                    <a:pt x="182513" y="6286"/>
                    <a:pt x="184970" y="39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 rot="579052">
              <a:off x="1255339" y="5572203"/>
              <a:ext cx="1097065" cy="279527"/>
            </a:xfrm>
            <a:custGeom>
              <a:rect b="b" l="l" r="r" t="t"/>
              <a:pathLst>
                <a:path extrusionOk="0" h="279768" w="1098009">
                  <a:moveTo>
                    <a:pt x="58249" y="232663"/>
                  </a:moveTo>
                  <a:cubicBezTo>
                    <a:pt x="82562" y="245832"/>
                    <a:pt x="103836" y="263560"/>
                    <a:pt x="125616" y="279768"/>
                  </a:cubicBezTo>
                  <a:cubicBezTo>
                    <a:pt x="85094" y="276223"/>
                    <a:pt x="44573" y="272677"/>
                    <a:pt x="0" y="268625"/>
                  </a:cubicBezTo>
                  <a:cubicBezTo>
                    <a:pt x="20767" y="255456"/>
                    <a:pt x="39508" y="243806"/>
                    <a:pt x="58249" y="232663"/>
                  </a:cubicBezTo>
                  <a:close/>
                  <a:moveTo>
                    <a:pt x="1066212" y="1186"/>
                  </a:moveTo>
                  <a:cubicBezTo>
                    <a:pt x="1075836" y="-841"/>
                    <a:pt x="1081914" y="-1854"/>
                    <a:pt x="1083940" y="11822"/>
                  </a:cubicBezTo>
                  <a:cubicBezTo>
                    <a:pt x="1086473" y="32083"/>
                    <a:pt x="1091538" y="52850"/>
                    <a:pt x="1097110" y="72604"/>
                  </a:cubicBezTo>
                  <a:cubicBezTo>
                    <a:pt x="1100149" y="83241"/>
                    <a:pt x="1095084" y="84760"/>
                    <a:pt x="1087992" y="86280"/>
                  </a:cubicBezTo>
                  <a:cubicBezTo>
                    <a:pt x="1075836" y="88812"/>
                    <a:pt x="381406" y="229117"/>
                    <a:pt x="348989" y="236208"/>
                  </a:cubicBezTo>
                  <a:cubicBezTo>
                    <a:pt x="336832" y="238740"/>
                    <a:pt x="327208" y="238234"/>
                    <a:pt x="317079" y="228104"/>
                  </a:cubicBezTo>
                  <a:cubicBezTo>
                    <a:pt x="296311" y="206830"/>
                    <a:pt x="273518" y="187583"/>
                    <a:pt x="248699" y="165296"/>
                  </a:cubicBezTo>
                  <a:cubicBezTo>
                    <a:pt x="278583" y="159724"/>
                    <a:pt x="1046458" y="5238"/>
                    <a:pt x="1066212" y="1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4"/>
            <p:cNvSpPr/>
            <p:nvPr/>
          </p:nvSpPr>
          <p:spPr>
            <a:xfrm rot="579052">
              <a:off x="327248" y="4513943"/>
              <a:ext cx="2326004" cy="1836164"/>
            </a:xfrm>
            <a:custGeom>
              <a:rect b="b" l="l" r="r" t="t"/>
              <a:pathLst>
                <a:path extrusionOk="0" h="1837744" w="2328005">
                  <a:moveTo>
                    <a:pt x="1352938" y="868370"/>
                  </a:moveTo>
                  <a:cubicBezTo>
                    <a:pt x="1392921" y="857827"/>
                    <a:pt x="1434044" y="863810"/>
                    <a:pt x="1475452" y="875207"/>
                  </a:cubicBezTo>
                  <a:lnTo>
                    <a:pt x="1492673" y="879766"/>
                  </a:lnTo>
                  <a:cubicBezTo>
                    <a:pt x="1517492" y="882805"/>
                    <a:pt x="1541298" y="890909"/>
                    <a:pt x="1564091" y="901040"/>
                  </a:cubicBezTo>
                  <a:cubicBezTo>
                    <a:pt x="1571689" y="904079"/>
                    <a:pt x="1578780" y="905092"/>
                    <a:pt x="1586885" y="904078"/>
                  </a:cubicBezTo>
                  <a:cubicBezTo>
                    <a:pt x="1632470" y="896987"/>
                    <a:pt x="1678563" y="890402"/>
                    <a:pt x="1724656" y="886857"/>
                  </a:cubicBezTo>
                  <a:cubicBezTo>
                    <a:pt x="1757580" y="884324"/>
                    <a:pt x="1789997" y="882805"/>
                    <a:pt x="1822413" y="889389"/>
                  </a:cubicBezTo>
                  <a:cubicBezTo>
                    <a:pt x="1848752" y="894961"/>
                    <a:pt x="1871545" y="907118"/>
                    <a:pt x="1886234" y="930924"/>
                  </a:cubicBezTo>
                  <a:cubicBezTo>
                    <a:pt x="1893325" y="942573"/>
                    <a:pt x="1901936" y="949664"/>
                    <a:pt x="1917132" y="951691"/>
                  </a:cubicBezTo>
                  <a:cubicBezTo>
                    <a:pt x="1936886" y="953717"/>
                    <a:pt x="1950561" y="968912"/>
                    <a:pt x="1962718" y="983601"/>
                  </a:cubicBezTo>
                  <a:cubicBezTo>
                    <a:pt x="1970315" y="993225"/>
                    <a:pt x="1978420" y="1002849"/>
                    <a:pt x="1987537" y="1011459"/>
                  </a:cubicBezTo>
                  <a:cubicBezTo>
                    <a:pt x="1982979" y="1023109"/>
                    <a:pt x="1255624" y="1164426"/>
                    <a:pt x="1251066" y="1165945"/>
                  </a:cubicBezTo>
                  <a:cubicBezTo>
                    <a:pt x="1244988" y="1167466"/>
                    <a:pt x="1241948" y="1171011"/>
                    <a:pt x="1248027" y="1175569"/>
                  </a:cubicBezTo>
                  <a:cubicBezTo>
                    <a:pt x="1268793" y="1192284"/>
                    <a:pt x="1286015" y="1213558"/>
                    <a:pt x="1308302" y="1228753"/>
                  </a:cubicBezTo>
                  <a:cubicBezTo>
                    <a:pt x="1316406" y="1234325"/>
                    <a:pt x="1325524" y="1231286"/>
                    <a:pt x="1334134" y="1229260"/>
                  </a:cubicBezTo>
                  <a:lnTo>
                    <a:pt x="2030591" y="1090982"/>
                  </a:lnTo>
                  <a:cubicBezTo>
                    <a:pt x="2043253" y="1098073"/>
                    <a:pt x="2047812" y="1112255"/>
                    <a:pt x="2054903" y="1123398"/>
                  </a:cubicBezTo>
                  <a:cubicBezTo>
                    <a:pt x="2059462" y="1137074"/>
                    <a:pt x="2267775" y="1373801"/>
                    <a:pt x="2328005" y="1509212"/>
                  </a:cubicBezTo>
                  <a:cubicBezTo>
                    <a:pt x="2203872" y="1632333"/>
                    <a:pt x="2050398" y="1700274"/>
                    <a:pt x="1890846" y="1837539"/>
                  </a:cubicBezTo>
                  <a:cubicBezTo>
                    <a:pt x="1882742" y="1844630"/>
                    <a:pt x="1767078" y="1666001"/>
                    <a:pt x="1695475" y="1616268"/>
                  </a:cubicBezTo>
                  <a:cubicBezTo>
                    <a:pt x="1623873" y="1566536"/>
                    <a:pt x="1538679" y="1571649"/>
                    <a:pt x="1461234" y="1539142"/>
                  </a:cubicBezTo>
                  <a:cubicBezTo>
                    <a:pt x="1383789" y="1506636"/>
                    <a:pt x="1284743" y="1454979"/>
                    <a:pt x="1230805" y="1421228"/>
                  </a:cubicBezTo>
                  <a:cubicBezTo>
                    <a:pt x="1176868" y="1387478"/>
                    <a:pt x="1160400" y="1373616"/>
                    <a:pt x="1137607" y="1336641"/>
                  </a:cubicBezTo>
                  <a:cubicBezTo>
                    <a:pt x="1126463" y="1317899"/>
                    <a:pt x="1116333" y="1298652"/>
                    <a:pt x="1105190" y="1279912"/>
                  </a:cubicBezTo>
                  <a:cubicBezTo>
                    <a:pt x="1079864" y="1268261"/>
                    <a:pt x="1057578" y="1252560"/>
                    <a:pt x="1037823" y="1232806"/>
                  </a:cubicBezTo>
                  <a:cubicBezTo>
                    <a:pt x="1026680" y="1220649"/>
                    <a:pt x="1013511" y="1209506"/>
                    <a:pt x="1012498" y="1191271"/>
                  </a:cubicBezTo>
                  <a:cubicBezTo>
                    <a:pt x="1009965" y="1153789"/>
                    <a:pt x="1037823" y="1122386"/>
                    <a:pt x="1075812" y="1123398"/>
                  </a:cubicBezTo>
                  <a:cubicBezTo>
                    <a:pt x="1098099" y="1123905"/>
                    <a:pt x="1110761" y="1117320"/>
                    <a:pt x="1122917" y="1098073"/>
                  </a:cubicBezTo>
                  <a:cubicBezTo>
                    <a:pt x="1158880" y="1041343"/>
                    <a:pt x="1198388" y="987653"/>
                    <a:pt x="1244988" y="938521"/>
                  </a:cubicBezTo>
                  <a:cubicBezTo>
                    <a:pt x="1265248" y="917248"/>
                    <a:pt x="1287028" y="898000"/>
                    <a:pt x="1313367" y="884831"/>
                  </a:cubicBezTo>
                  <a:cubicBezTo>
                    <a:pt x="1326410" y="877234"/>
                    <a:pt x="1339611" y="871884"/>
                    <a:pt x="1352938" y="868370"/>
                  </a:cubicBezTo>
                  <a:close/>
                  <a:moveTo>
                    <a:pt x="624850" y="11"/>
                  </a:moveTo>
                  <a:cubicBezTo>
                    <a:pt x="634228" y="218"/>
                    <a:pt x="643257" y="3184"/>
                    <a:pt x="651531" y="10872"/>
                  </a:cubicBezTo>
                  <a:cubicBezTo>
                    <a:pt x="663589" y="22026"/>
                    <a:pt x="664048" y="54945"/>
                    <a:pt x="653875" y="74725"/>
                  </a:cubicBezTo>
                  <a:cubicBezTo>
                    <a:pt x="642989" y="95498"/>
                    <a:pt x="626288" y="111096"/>
                    <a:pt x="608687" y="126552"/>
                  </a:cubicBezTo>
                  <a:cubicBezTo>
                    <a:pt x="637221" y="115427"/>
                    <a:pt x="665993" y="103972"/>
                    <a:pt x="694621" y="93416"/>
                  </a:cubicBezTo>
                  <a:cubicBezTo>
                    <a:pt x="734246" y="78712"/>
                    <a:pt x="773914" y="66045"/>
                    <a:pt x="815750" y="59445"/>
                  </a:cubicBezTo>
                  <a:cubicBezTo>
                    <a:pt x="832806" y="56635"/>
                    <a:pt x="849670" y="56192"/>
                    <a:pt x="866339" y="58118"/>
                  </a:cubicBezTo>
                  <a:cubicBezTo>
                    <a:pt x="910235" y="64027"/>
                    <a:pt x="924189" y="99103"/>
                    <a:pt x="895795" y="135900"/>
                  </a:cubicBezTo>
                  <a:cubicBezTo>
                    <a:pt x="922805" y="129699"/>
                    <a:pt x="946979" y="120460"/>
                    <a:pt x="972751" y="117382"/>
                  </a:cubicBezTo>
                  <a:cubicBezTo>
                    <a:pt x="986252" y="116033"/>
                    <a:pt x="999754" y="114685"/>
                    <a:pt x="1013012" y="117174"/>
                  </a:cubicBezTo>
                  <a:cubicBezTo>
                    <a:pt x="1048854" y="123824"/>
                    <a:pt x="1062866" y="153927"/>
                    <a:pt x="1045375" y="186008"/>
                  </a:cubicBezTo>
                  <a:cubicBezTo>
                    <a:pt x="1033446" y="207536"/>
                    <a:pt x="1015183" y="222517"/>
                    <a:pt x="994321" y="234130"/>
                  </a:cubicBezTo>
                  <a:cubicBezTo>
                    <a:pt x="946386" y="260422"/>
                    <a:pt x="897270" y="284866"/>
                    <a:pt x="850090" y="312201"/>
                  </a:cubicBezTo>
                  <a:cubicBezTo>
                    <a:pt x="774506" y="356773"/>
                    <a:pt x="724312" y="426068"/>
                    <a:pt x="675866" y="497120"/>
                  </a:cubicBezTo>
                  <a:cubicBezTo>
                    <a:pt x="670499" y="505304"/>
                    <a:pt x="664231" y="513344"/>
                    <a:pt x="655208" y="525927"/>
                  </a:cubicBezTo>
                  <a:cubicBezTo>
                    <a:pt x="733364" y="498743"/>
                    <a:pt x="803380" y="468229"/>
                    <a:pt x="865231" y="421832"/>
                  </a:cubicBezTo>
                  <a:cubicBezTo>
                    <a:pt x="917691" y="382239"/>
                    <a:pt x="969158" y="341933"/>
                    <a:pt x="1021286" y="302101"/>
                  </a:cubicBezTo>
                  <a:cubicBezTo>
                    <a:pt x="1037888" y="289439"/>
                    <a:pt x="1056332" y="279101"/>
                    <a:pt x="1077606" y="275304"/>
                  </a:cubicBezTo>
                  <a:cubicBezTo>
                    <a:pt x="1100254" y="270989"/>
                    <a:pt x="1121515" y="274202"/>
                    <a:pt x="1135640" y="294358"/>
                  </a:cubicBezTo>
                  <a:cubicBezTo>
                    <a:pt x="1148677" y="313235"/>
                    <a:pt x="1138792" y="331215"/>
                    <a:pt x="1128862" y="347158"/>
                  </a:cubicBezTo>
                  <a:cubicBezTo>
                    <a:pt x="1102874" y="389690"/>
                    <a:pt x="1065772" y="423250"/>
                    <a:pt x="1028813" y="455910"/>
                  </a:cubicBezTo>
                  <a:cubicBezTo>
                    <a:pt x="952903" y="523310"/>
                    <a:pt x="875150" y="588387"/>
                    <a:pt x="800327" y="657068"/>
                  </a:cubicBezTo>
                  <a:cubicBezTo>
                    <a:pt x="723748" y="727499"/>
                    <a:pt x="649105" y="800822"/>
                    <a:pt x="576118" y="875332"/>
                  </a:cubicBezTo>
                  <a:cubicBezTo>
                    <a:pt x="574363" y="877082"/>
                    <a:pt x="573031" y="879636"/>
                    <a:pt x="571369" y="881954"/>
                  </a:cubicBezTo>
                  <a:cubicBezTo>
                    <a:pt x="577380" y="884760"/>
                    <a:pt x="580135" y="880218"/>
                    <a:pt x="583741" y="877289"/>
                  </a:cubicBezTo>
                  <a:cubicBezTo>
                    <a:pt x="661855" y="821496"/>
                    <a:pt x="737608" y="762006"/>
                    <a:pt x="826112" y="723190"/>
                  </a:cubicBezTo>
                  <a:cubicBezTo>
                    <a:pt x="875127" y="701683"/>
                    <a:pt x="925635" y="692779"/>
                    <a:pt x="977646" y="716038"/>
                  </a:cubicBezTo>
                  <a:cubicBezTo>
                    <a:pt x="994351" y="723505"/>
                    <a:pt x="1007402" y="735371"/>
                    <a:pt x="1017891" y="749411"/>
                  </a:cubicBezTo>
                  <a:cubicBezTo>
                    <a:pt x="1024269" y="757996"/>
                    <a:pt x="1027330" y="767711"/>
                    <a:pt x="1013203" y="774126"/>
                  </a:cubicBezTo>
                  <a:cubicBezTo>
                    <a:pt x="910242" y="819120"/>
                    <a:pt x="827071" y="893848"/>
                    <a:pt x="737147" y="957718"/>
                  </a:cubicBezTo>
                  <a:cubicBezTo>
                    <a:pt x="657989" y="1014265"/>
                    <a:pt x="575670" y="1064033"/>
                    <a:pt x="480939" y="1089859"/>
                  </a:cubicBezTo>
                  <a:cubicBezTo>
                    <a:pt x="452792" y="1096249"/>
                    <a:pt x="424977" y="1102874"/>
                    <a:pt x="396830" y="1109264"/>
                  </a:cubicBezTo>
                  <a:cubicBezTo>
                    <a:pt x="360349" y="1114689"/>
                    <a:pt x="323300" y="1120209"/>
                    <a:pt x="287055" y="1125305"/>
                  </a:cubicBezTo>
                  <a:cubicBezTo>
                    <a:pt x="278527" y="1126710"/>
                    <a:pt x="269618" y="1129345"/>
                    <a:pt x="261671" y="1123646"/>
                  </a:cubicBezTo>
                  <a:cubicBezTo>
                    <a:pt x="177876" y="974811"/>
                    <a:pt x="93751" y="825738"/>
                    <a:pt x="10194" y="676571"/>
                  </a:cubicBezTo>
                  <a:cubicBezTo>
                    <a:pt x="7127" y="670360"/>
                    <a:pt x="3398" y="663675"/>
                    <a:pt x="0" y="657227"/>
                  </a:cubicBezTo>
                  <a:cubicBezTo>
                    <a:pt x="79818" y="551515"/>
                    <a:pt x="158074" y="445186"/>
                    <a:pt x="241867" y="342324"/>
                  </a:cubicBezTo>
                  <a:cubicBezTo>
                    <a:pt x="320578" y="245846"/>
                    <a:pt x="397778" y="147282"/>
                    <a:pt x="494032" y="66894"/>
                  </a:cubicBezTo>
                  <a:cubicBezTo>
                    <a:pt x="524537" y="41137"/>
                    <a:pt x="557640" y="18749"/>
                    <a:pt x="596077" y="5700"/>
                  </a:cubicBezTo>
                  <a:cubicBezTo>
                    <a:pt x="605745" y="2355"/>
                    <a:pt x="615472" y="-196"/>
                    <a:pt x="624850" y="11"/>
                  </a:cubicBezTo>
                  <a:close/>
                </a:path>
              </a:pathLst>
            </a:custGeom>
            <a:solidFill>
              <a:srgbClr val="FCD9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4"/>
            <p:cNvSpPr/>
            <p:nvPr/>
          </p:nvSpPr>
          <p:spPr>
            <a:xfrm flipH="1" rot="-120272">
              <a:off x="1936399" y="6023893"/>
              <a:ext cx="1007451" cy="849193"/>
            </a:xfrm>
            <a:custGeom>
              <a:rect b="b" l="l" r="r" t="t"/>
              <a:pathLst>
                <a:path extrusionOk="0" h="848673" w="1006835">
                  <a:moveTo>
                    <a:pt x="447868" y="72"/>
                  </a:moveTo>
                  <a:cubicBezTo>
                    <a:pt x="442470" y="683"/>
                    <a:pt x="438803" y="5165"/>
                    <a:pt x="431875" y="14129"/>
                  </a:cubicBezTo>
                  <a:cubicBezTo>
                    <a:pt x="407836" y="62616"/>
                    <a:pt x="382575" y="110695"/>
                    <a:pt x="357313" y="158774"/>
                  </a:cubicBezTo>
                  <a:cubicBezTo>
                    <a:pt x="310050" y="248820"/>
                    <a:pt x="261970" y="338866"/>
                    <a:pt x="216335" y="429727"/>
                  </a:cubicBezTo>
                  <a:cubicBezTo>
                    <a:pt x="164590" y="532812"/>
                    <a:pt x="108362" y="633043"/>
                    <a:pt x="58246" y="736943"/>
                  </a:cubicBezTo>
                  <a:lnTo>
                    <a:pt x="0" y="848673"/>
                  </a:lnTo>
                  <a:lnTo>
                    <a:pt x="746679" y="822428"/>
                  </a:lnTo>
                  <a:lnTo>
                    <a:pt x="818137" y="670937"/>
                  </a:lnTo>
                  <a:cubicBezTo>
                    <a:pt x="879254" y="541368"/>
                    <a:pt x="940372" y="411799"/>
                    <a:pt x="1002304" y="282230"/>
                  </a:cubicBezTo>
                  <a:cubicBezTo>
                    <a:pt x="1009231" y="268377"/>
                    <a:pt x="1009638" y="260636"/>
                    <a:pt x="993340" y="255339"/>
                  </a:cubicBezTo>
                  <a:lnTo>
                    <a:pt x="474251" y="9240"/>
                  </a:lnTo>
                  <a:cubicBezTo>
                    <a:pt x="460397" y="2721"/>
                    <a:pt x="453267" y="-539"/>
                    <a:pt x="447868" y="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4" name="Google Shape;504;p4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3750" y="2623488"/>
            <a:ext cx="645450" cy="6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/>
        </p:nvSpPr>
        <p:spPr>
          <a:xfrm>
            <a:off x="0" y="3583217"/>
            <a:ext cx="91440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5"/>
          <p:cNvSpPr txBox="1"/>
          <p:nvPr/>
        </p:nvSpPr>
        <p:spPr>
          <a:xfrm>
            <a:off x="38" y="4287715"/>
            <a:ext cx="914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1" name="Google Shape;511;p45"/>
          <p:cNvGrpSpPr/>
          <p:nvPr/>
        </p:nvGrpSpPr>
        <p:grpSpPr>
          <a:xfrm>
            <a:off x="2602203" y="0"/>
            <a:ext cx="3714357" cy="3468107"/>
            <a:chOff x="651827" y="-50052"/>
            <a:chExt cx="6996159" cy="6532333"/>
          </a:xfrm>
        </p:grpSpPr>
        <p:sp>
          <p:nvSpPr>
            <p:cNvPr id="512" name="Google Shape;512;p45"/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rect b="b" l="l" r="r" t="t"/>
              <a:pathLst>
                <a:path extrusionOk="0" h="6468442" w="2842596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3706963" y="1074251"/>
              <a:ext cx="1281676" cy="5333238"/>
            </a:xfrm>
            <a:custGeom>
              <a:rect b="b" l="l" r="r" t="t"/>
              <a:pathLst>
                <a:path extrusionOk="0" h="5333238" w="1281676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5"/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fmla="val 3900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5"/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5"/>
            <p:cNvSpPr/>
            <p:nvPr/>
          </p:nvSpPr>
          <p:spPr>
            <a:xfrm flipH="1" rot="10800000">
              <a:off x="4351031" y="-18106"/>
              <a:ext cx="1406827" cy="951872"/>
            </a:xfrm>
            <a:prstGeom prst="triangle">
              <a:avLst>
                <a:gd fmla="val 5797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7" name="Google Shape;517;p45"/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518" name="Google Shape;518;p45"/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45"/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45"/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521" name="Google Shape;521;p45"/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rect b="b" l="l" r="r" t="t"/>
                <a:pathLst>
                  <a:path extrusionOk="0" h="6281313" w="3204262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rgbClr val="1869A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45"/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rect b="b" l="l" r="r" t="t"/>
                <a:pathLst>
                  <a:path extrusionOk="0" h="6500388" w="3251887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45"/>
            <p:cNvGrpSpPr/>
            <p:nvPr/>
          </p:nvGrpSpPr>
          <p:grpSpPr>
            <a:xfrm>
              <a:off x="651827" y="-50052"/>
              <a:ext cx="2831441" cy="5756020"/>
              <a:chOff x="824591" y="-56577"/>
              <a:chExt cx="2831441" cy="5756020"/>
            </a:xfrm>
          </p:grpSpPr>
          <p:grpSp>
            <p:nvGrpSpPr>
              <p:cNvPr id="524" name="Google Shape;524;p45"/>
              <p:cNvGrpSpPr/>
              <p:nvPr/>
            </p:nvGrpSpPr>
            <p:grpSpPr>
              <a:xfrm rot="10228926">
                <a:off x="2297483" y="4211016"/>
                <a:ext cx="1251870" cy="1394524"/>
                <a:chOff x="4768672" y="1878571"/>
                <a:chExt cx="547259" cy="609621"/>
              </a:xfrm>
            </p:grpSpPr>
            <p:sp>
              <p:nvSpPr>
                <p:cNvPr id="525" name="Google Shape;525;p45"/>
                <p:cNvSpPr/>
                <p:nvPr/>
              </p:nvSpPr>
              <p:spPr>
                <a:xfrm rot="-10380000">
                  <a:off x="4802271" y="1897244"/>
                  <a:ext cx="341441" cy="572275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45"/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7" name="Google Shape;527;p45"/>
              <p:cNvGrpSpPr/>
              <p:nvPr/>
            </p:nvGrpSpPr>
            <p:grpSpPr>
              <a:xfrm flipH="1" rot="-10228926">
                <a:off x="931271" y="4211016"/>
                <a:ext cx="1251870" cy="1394524"/>
                <a:chOff x="4768672" y="1878571"/>
                <a:chExt cx="547259" cy="609621"/>
              </a:xfrm>
            </p:grpSpPr>
            <p:sp>
              <p:nvSpPr>
                <p:cNvPr id="528" name="Google Shape;528;p45"/>
                <p:cNvSpPr/>
                <p:nvPr/>
              </p:nvSpPr>
              <p:spPr>
                <a:xfrm rot="-10380000">
                  <a:off x="4802271" y="1897244"/>
                  <a:ext cx="341441" cy="572275"/>
                </a:xfrm>
                <a:custGeom>
                  <a:rect b="b" l="l" r="r" t="t"/>
                  <a:pathLst>
                    <a:path extrusionOk="0" h="775132" w="462473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45"/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rect b="b" l="l" r="r" t="t"/>
                  <a:pathLst>
                    <a:path extrusionOk="0" h="166388" w="217656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30" name="Google Shape;530;p45"/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rect b="b" l="l" r="r" t="t"/>
                <a:pathLst>
                  <a:path extrusionOk="0" h="2504922" w="643214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1" name="Google Shape;531;p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2" name="Google Shape;532;p45"/>
            <p:cNvGrpSpPr/>
            <p:nvPr/>
          </p:nvGrpSpPr>
          <p:grpSpPr>
            <a:xfrm>
              <a:off x="5519089" y="0"/>
              <a:ext cx="1485041" cy="6101321"/>
              <a:chOff x="5519089" y="0"/>
              <a:chExt cx="1485041" cy="6101321"/>
            </a:xfrm>
          </p:grpSpPr>
          <p:grpSp>
            <p:nvGrpSpPr>
              <p:cNvPr id="533" name="Google Shape;533;p45"/>
              <p:cNvGrpSpPr/>
              <p:nvPr/>
            </p:nvGrpSpPr>
            <p:grpSpPr>
              <a:xfrm>
                <a:off x="5519089" y="4469518"/>
                <a:ext cx="1485041" cy="1631803"/>
                <a:chOff x="5519089" y="4469518"/>
                <a:chExt cx="1485041" cy="1631803"/>
              </a:xfrm>
            </p:grpSpPr>
            <p:sp>
              <p:nvSpPr>
                <p:cNvPr id="534" name="Google Shape;534;p45"/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5" name="Google Shape;535;p45"/>
                <p:cNvGrpSpPr/>
                <p:nvPr/>
              </p:nvGrpSpPr>
              <p:grpSpPr>
                <a:xfrm rot="-99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536" name="Google Shape;536;p45"/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537" name="Google Shape;537;p45"/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rgbClr val="3F3F3F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8" name="Google Shape;538;p45"/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45"/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 cap="flat" cmpd="sng" w="15875">
                      <a:solidFill>
                        <a:srgbClr val="3F3F3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0" name="Google Shape;540;p45"/>
                  <p:cNvSpPr/>
                  <p:nvPr/>
                </p:nvSpPr>
                <p:spPr>
                  <a:xfrm rot="-718093">
                    <a:off x="7167196" y="1276843"/>
                    <a:ext cx="152933" cy="152933"/>
                  </a:xfrm>
                  <a:prstGeom prst="chord">
                    <a:avLst>
                      <a:gd fmla="val 5070744" name="adj1"/>
                      <a:gd fmla="val 16200000" name="adj2"/>
                    </a:avLst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45"/>
                  <p:cNvSpPr/>
                  <p:nvPr/>
                </p:nvSpPr>
                <p:spPr>
                  <a:xfrm rot="-718093">
                    <a:off x="7167196" y="1276843"/>
                    <a:ext cx="152933" cy="152933"/>
                  </a:xfrm>
                  <a:prstGeom prst="chord">
                    <a:avLst>
                      <a:gd fmla="val 16204063" name="adj1"/>
                      <a:gd fmla="val 5391679" name="adj2"/>
                    </a:avLst>
                  </a:pr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42" name="Google Shape;542;p45"/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rect b="b" l="l" r="r" t="t"/>
                <a:pathLst>
                  <a:path extrusionOk="0" h="4388540" w="648795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 - COLOR 0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- COLOR 0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