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70" r:id="rId9"/>
    <p:sldId id="262" r:id="rId10"/>
    <p:sldId id="263" r:id="rId11"/>
    <p:sldId id="266" r:id="rId12"/>
    <p:sldId id="267" r:id="rId13"/>
    <p:sldId id="281" r:id="rId14"/>
    <p:sldId id="268" r:id="rId15"/>
    <p:sldId id="269" r:id="rId16"/>
    <p:sldId id="275" r:id="rId17"/>
    <p:sldId id="276" r:id="rId18"/>
    <p:sldId id="277" r:id="rId19"/>
    <p:sldId id="271" r:id="rId20"/>
    <p:sldId id="272" r:id="rId21"/>
    <p:sldId id="273" r:id="rId22"/>
    <p:sldId id="274" r:id="rId23"/>
    <p:sldId id="279" r:id="rId24"/>
    <p:sldId id="278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172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5652120" y="167969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Original topic author always shown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Repeated topics for multiple replies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21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77554" y="35946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89503" y="38747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</a:t>
            </a:r>
            <a:r>
              <a:rPr lang="en-GB" sz="1000" dirty="0" err="1"/>
              <a:t>url</a:t>
            </a:r>
            <a:r>
              <a:rPr lang="en-GB" sz="1000" dirty="0"/>
              <a:t> this links to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57412"/>
            <a:ext cx="6553200" cy="2543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192392" y="421276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02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8" y="1268760"/>
            <a:ext cx="7019925" cy="4086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224516" y="450912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123728" y="24746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35696" y="2618620"/>
            <a:ext cx="288033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11160" y="1772816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889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AD2C7-7CB4-4F4C-B08C-15AA3050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3" y="611749"/>
            <a:ext cx="5337795" cy="3725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54A8-C141-4FE4-8B16-FDC6360E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25" y="2967900"/>
            <a:ext cx="3694472" cy="147332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80262" y="296790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42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29375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22" y="4344503"/>
            <a:ext cx="60579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3" y="4749054"/>
            <a:ext cx="61722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22" y="5244354"/>
            <a:ext cx="6115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D53BCCA-671A-4FCC-8652-B941E8D5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4" y="4093523"/>
            <a:ext cx="4933976" cy="3448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4315412" y="38973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6738292" y="40191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2156276" y="41078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76" y="2585606"/>
            <a:ext cx="192688" cy="19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964" y="2596945"/>
            <a:ext cx="1081159" cy="1910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33335" y="23957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237435" y="23875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485146" y="25093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3E7469-4E48-4F1C-BBA7-C2763ADB9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712" y="4557690"/>
            <a:ext cx="5040560" cy="31375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0A9EA5E-F55A-4346-A4B6-22A1C1F60428}"/>
              </a:ext>
            </a:extLst>
          </p:cNvPr>
          <p:cNvSpPr/>
          <p:nvPr/>
        </p:nvSpPr>
        <p:spPr>
          <a:xfrm>
            <a:off x="5020995" y="455414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82205-31F6-484D-8B14-29031C07CFA4}"/>
              </a:ext>
            </a:extLst>
          </p:cNvPr>
          <p:cNvSpPr/>
          <p:nvPr/>
        </p:nvSpPr>
        <p:spPr>
          <a:xfrm>
            <a:off x="6747485" y="45705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10F995-3363-48E7-BC46-18CEF3597E83}"/>
              </a:ext>
            </a:extLst>
          </p:cNvPr>
          <p:cNvSpPr/>
          <p:nvPr/>
        </p:nvSpPr>
        <p:spPr>
          <a:xfrm>
            <a:off x="4315412" y="45966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7BF22B-4AA0-4EE7-B94C-B434369F3401}"/>
              </a:ext>
            </a:extLst>
          </p:cNvPr>
          <p:cNvSpPr/>
          <p:nvPr/>
        </p:nvSpPr>
        <p:spPr>
          <a:xfrm>
            <a:off x="4846588" y="3936645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C765ED-1840-4384-8EF8-CCCCF2D816B9}"/>
              </a:ext>
            </a:extLst>
          </p:cNvPr>
          <p:cNvSpPr/>
          <p:nvPr/>
        </p:nvSpPr>
        <p:spPr>
          <a:xfrm>
            <a:off x="2823839" y="396456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5544C5-4FBE-4BD9-AA74-C933299D0E70}"/>
              </a:ext>
            </a:extLst>
          </p:cNvPr>
          <p:cNvSpPr/>
          <p:nvPr/>
        </p:nvSpPr>
        <p:spPr>
          <a:xfrm>
            <a:off x="5893296" y="386132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70BC97-31AE-40CD-8B88-FF8140451D11}"/>
              </a:ext>
            </a:extLst>
          </p:cNvPr>
          <p:cNvSpPr/>
          <p:nvPr/>
        </p:nvSpPr>
        <p:spPr>
          <a:xfrm>
            <a:off x="6336196" y="278345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525620000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0" y="2561501"/>
            <a:ext cx="6096475" cy="171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6" y="2580551"/>
            <a:ext cx="6143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52762"/>
            <a:ext cx="3562350" cy="7524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7131" y="299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40906" y="32291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86270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40152" y="3197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097088" y="328397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08C06-0F0E-49BB-AA6D-90D5C99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951402"/>
            <a:ext cx="3365351" cy="81350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768159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F42FB-5815-4FF3-BCB0-E8511AE3641D}"/>
              </a:ext>
            </a:extLst>
          </p:cNvPr>
          <p:cNvSpPr/>
          <p:nvPr/>
        </p:nvSpPr>
        <p:spPr>
          <a:xfrm>
            <a:off x="5950091" y="397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147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0B83F-E528-47DE-A19D-D0E1A7CE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65873"/>
            <a:ext cx="3810000" cy="33242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580112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237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66780-34A9-4C0D-A90D-24C349AF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162050"/>
            <a:ext cx="3609975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003460" y="1394071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A67A6-6DCB-430A-B43B-7B7953CC2C07}"/>
              </a:ext>
            </a:extLst>
          </p:cNvPr>
          <p:cNvSpPr txBox="1"/>
          <p:nvPr/>
        </p:nvSpPr>
        <p:spPr>
          <a:xfrm>
            <a:off x="249186" y="1969280"/>
            <a:ext cx="199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Forums with </a:t>
            </a:r>
          </a:p>
          <a:p>
            <a:pPr algn="ctr"/>
            <a:r>
              <a:rPr lang="en-US" dirty="0"/>
              <a:t>above category as parent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>
            <a:off x="2238273" y="1555878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6CF8270-2185-4A25-B8F8-DCF270529DCD}"/>
              </a:ext>
            </a:extLst>
          </p:cNvPr>
          <p:cNvSpPr/>
          <p:nvPr/>
        </p:nvSpPr>
        <p:spPr>
          <a:xfrm rot="19935715" flipV="1">
            <a:off x="2208547" y="2091540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16FA80B8-401B-43D2-B167-7D3881A2B10B}"/>
              </a:ext>
            </a:extLst>
          </p:cNvPr>
          <p:cNvSpPr/>
          <p:nvPr/>
        </p:nvSpPr>
        <p:spPr>
          <a:xfrm rot="21312572" flipV="1">
            <a:off x="2305805" y="2337797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B0EC4E93-75B2-4C96-AE11-E43B5ECBFF02}"/>
              </a:ext>
            </a:extLst>
          </p:cNvPr>
          <p:cNvSpPr/>
          <p:nvPr/>
        </p:nvSpPr>
        <p:spPr>
          <a:xfrm rot="597029">
            <a:off x="2270724" y="2754636"/>
            <a:ext cx="492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470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08DBF-DF88-4B32-B1AF-A19B0184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6" y="2463634"/>
            <a:ext cx="79248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187624" y="1724970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Cursor hover on title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 rot="6561987">
            <a:off x="1471308" y="2478820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3635896" y="1724970"/>
            <a:ext cx="224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content appears</a:t>
            </a:r>
            <a:endParaRPr lang="en-GB" dirty="0"/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B80B1A54-0709-4189-A2CC-69E2D21BDD94}"/>
              </a:ext>
            </a:extLst>
          </p:cNvPr>
          <p:cNvSpPr/>
          <p:nvPr/>
        </p:nvSpPr>
        <p:spPr>
          <a:xfrm rot="4250850">
            <a:off x="4317082" y="2441112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59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547664" y="4293096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Logged 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5514044" y="4293096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68BCE-AA3F-4297-9AA9-67ECB574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01498"/>
            <a:ext cx="3395649" cy="1798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6423ED-9459-44A7-AEDC-90E6C368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301498"/>
            <a:ext cx="2880320" cy="17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CD0C-3436-45E8-B035-CBF7C83245E3}"/>
              </a:ext>
            </a:extLst>
          </p:cNvPr>
          <p:cNvSpPr txBox="1"/>
          <p:nvPr/>
        </p:nvSpPr>
        <p:spPr>
          <a:xfrm>
            <a:off x="3035764" y="2241879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</a:t>
            </a:r>
            <a:endParaRPr lang="en-GB" sz="1400" dirty="0"/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7E3C703-7341-44CA-AECB-D67B378411DB}"/>
              </a:ext>
            </a:extLst>
          </p:cNvPr>
          <p:cNvSpPr/>
          <p:nvPr/>
        </p:nvSpPr>
        <p:spPr>
          <a:xfrm rot="10800000">
            <a:off x="2567599" y="2326838"/>
            <a:ext cx="44354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7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C89EB98-AB59-4025-AFDF-C68B4D28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87" y="4742012"/>
            <a:ext cx="5392663" cy="3066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This  box is styled in Topics Index 10, 11 &amp; 12</a:t>
            </a:r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5633" y="4128784"/>
            <a:ext cx="18383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0393" y="4596925"/>
            <a:ext cx="666750" cy="1809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90108" y="39976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9507" y="4365420"/>
            <a:ext cx="685800" cy="2000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1725" y="42915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4D2907-C96B-47B6-A6C6-BC07318997D5}"/>
              </a:ext>
            </a:extLst>
          </p:cNvPr>
          <p:cNvSpPr/>
          <p:nvPr/>
        </p:nvSpPr>
        <p:spPr>
          <a:xfrm>
            <a:off x="2817143" y="4748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651679" y="44396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EC80C1-BE22-4EF0-A49F-B5245C3B7982}"/>
              </a:ext>
            </a:extLst>
          </p:cNvPr>
          <p:cNvSpPr/>
          <p:nvPr/>
        </p:nvSpPr>
        <p:spPr>
          <a:xfrm>
            <a:off x="2545701" y="3293117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DD7F6-54D1-471B-87F0-2DBF13704DA8}"/>
              </a:ext>
            </a:extLst>
          </p:cNvPr>
          <p:cNvSpPr/>
          <p:nvPr/>
        </p:nvSpPr>
        <p:spPr>
          <a:xfrm>
            <a:off x="2560211" y="3906399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7EB018-C894-4B5B-8F95-A67AA3CDD5E9}"/>
              </a:ext>
            </a:extLst>
          </p:cNvPr>
          <p:cNvSpPr/>
          <p:nvPr/>
        </p:nvSpPr>
        <p:spPr>
          <a:xfrm>
            <a:off x="5583261" y="28486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FAE0-6F62-4CDA-AD13-A8759ACA86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5987" y="5350963"/>
            <a:ext cx="5412309" cy="39836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EB4B93A-39AA-47E7-8D3A-4ADC3507B062}"/>
              </a:ext>
            </a:extLst>
          </p:cNvPr>
          <p:cNvSpPr/>
          <p:nvPr/>
        </p:nvSpPr>
        <p:spPr>
          <a:xfrm>
            <a:off x="5331330" y="50427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AB622-F783-46E2-AD92-0E10D6D72CD2}"/>
              </a:ext>
            </a:extLst>
          </p:cNvPr>
          <p:cNvSpPr/>
          <p:nvPr/>
        </p:nvSpPr>
        <p:spPr>
          <a:xfrm>
            <a:off x="2087724" y="517094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E96C06-5140-4A8F-B2EC-3A73067EC20C}"/>
              </a:ext>
            </a:extLst>
          </p:cNvPr>
          <p:cNvSpPr/>
          <p:nvPr/>
        </p:nvSpPr>
        <p:spPr>
          <a:xfrm>
            <a:off x="6069955" y="28676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F9B3E8-6408-4F9D-AE2C-971758521921}"/>
              </a:ext>
            </a:extLst>
          </p:cNvPr>
          <p:cNvSpPr/>
          <p:nvPr/>
        </p:nvSpPr>
        <p:spPr>
          <a:xfrm>
            <a:off x="6372200" y="501369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397BF6-7DB1-4C75-9D1B-7EDC0D89526D}"/>
              </a:ext>
            </a:extLst>
          </p:cNvPr>
          <p:cNvSpPr/>
          <p:nvPr/>
        </p:nvSpPr>
        <p:spPr>
          <a:xfrm>
            <a:off x="6369385" y="30188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407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12925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0315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20666" y="26490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644802" y="18569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00586" y="41611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276650" y="45932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556570" y="31530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436890" y="27930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940946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6082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628578" y="3657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0546" y="3485691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2066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132634" y="19289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556570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978495"/>
            <a:ext cx="5099298" cy="14534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065784" y="47082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65083" y="6143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3717657" y="5015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5551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928" y="579794"/>
            <a:ext cx="4692614" cy="63023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639122" y="22247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2549818" y="16741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10DAD0-9870-4BED-B31E-231D78F2F6C4}"/>
              </a:ext>
            </a:extLst>
          </p:cNvPr>
          <p:cNvSpPr/>
          <p:nvPr/>
        </p:nvSpPr>
        <p:spPr>
          <a:xfrm>
            <a:off x="4785500" y="593823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52F6E-D5EA-4D61-9C65-D462BDFC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037" y="1192752"/>
            <a:ext cx="4681103" cy="48134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BD4A1B-2118-4F2C-AFE8-7E0EC917FEA1}"/>
              </a:ext>
            </a:extLst>
          </p:cNvPr>
          <p:cNvSpPr/>
          <p:nvPr/>
        </p:nvSpPr>
        <p:spPr>
          <a:xfrm>
            <a:off x="3845284" y="340492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085A5F-49D3-41E2-BCE2-68E6FAA609FC}"/>
              </a:ext>
            </a:extLst>
          </p:cNvPr>
          <p:cNvSpPr/>
          <p:nvPr/>
        </p:nvSpPr>
        <p:spPr>
          <a:xfrm>
            <a:off x="5865620" y="130327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Breadcrumbs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Home</a:t>
            </a:r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Current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532440" y="2852936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16" y="3319307"/>
            <a:ext cx="5052467" cy="193469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854935" y="11967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59" y="778352"/>
            <a:ext cx="6572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177</Words>
  <Application>Microsoft Office PowerPoint</Application>
  <PresentationFormat>On-screen Show (4:3)</PresentationFormat>
  <Paragraphs>142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Oaklands Pigs</cp:lastModifiedBy>
  <cp:revision>101</cp:revision>
  <dcterms:created xsi:type="dcterms:W3CDTF">2014-11-02T13:53:01Z</dcterms:created>
  <dcterms:modified xsi:type="dcterms:W3CDTF">2020-10-05T16:49:35Z</dcterms:modified>
</cp:coreProperties>
</file>