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1" r:id="rId6"/>
    <p:sldId id="259"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OGoZktCzMS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pBIE8QF8oy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vV7BSwtB8_I" TargetMode="External"/><Relationship Id="rId2" Type="http://schemas.openxmlformats.org/officeDocument/2006/relationships/hyperlink" Target="https://www.youtube.com/watch?v=ISKV1BeB3pM" TargetMode="External"/><Relationship Id="rId1" Type="http://schemas.openxmlformats.org/officeDocument/2006/relationships/slideLayout" Target="../slideLayouts/slideLayout2.xml"/><Relationship Id="rId4" Type="http://schemas.openxmlformats.org/officeDocument/2006/relationships/hyperlink" Target="https://vimeo.com/1391166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sound flow</a:t>
            </a:r>
            <a:endParaRPr lang="en-CA" dirty="0"/>
          </a:p>
        </p:txBody>
      </p:sp>
      <p:sp>
        <p:nvSpPr>
          <p:cNvPr id="3" name="Subtitle 2"/>
          <p:cNvSpPr>
            <a:spLocks noGrp="1"/>
          </p:cNvSpPr>
          <p:nvPr>
            <p:ph type="subTitle" idx="1"/>
          </p:nvPr>
        </p:nvSpPr>
        <p:spPr/>
        <p:txBody>
          <a:bodyPr/>
          <a:lstStyle/>
          <a:p>
            <a:r>
              <a:rPr lang="en-CA" dirty="0" smtClean="0"/>
              <a:t>Maedeh Sharifi</a:t>
            </a:r>
            <a:endParaRPr lang="en-CA" dirty="0"/>
          </a:p>
        </p:txBody>
      </p:sp>
    </p:spTree>
    <p:extLst>
      <p:ext uri="{BB962C8B-B14F-4D97-AF65-F5344CB8AC3E}">
        <p14:creationId xmlns:p14="http://schemas.microsoft.com/office/powerpoint/2010/main" val="54255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Concept</a:t>
            </a:r>
            <a:endParaRPr lang="en-CA" dirty="0"/>
          </a:p>
        </p:txBody>
      </p:sp>
      <p:sp>
        <p:nvSpPr>
          <p:cNvPr id="3" name="Content Placeholder 2"/>
          <p:cNvSpPr>
            <a:spLocks noGrp="1"/>
          </p:cNvSpPr>
          <p:nvPr>
            <p:ph idx="1"/>
          </p:nvPr>
        </p:nvSpPr>
        <p:spPr>
          <a:xfrm>
            <a:off x="1141412" y="2249486"/>
            <a:ext cx="10256391" cy="4241465"/>
          </a:xfrm>
        </p:spPr>
        <p:txBody>
          <a:bodyPr>
            <a:normAutofit/>
          </a:bodyPr>
          <a:lstStyle/>
          <a:p>
            <a:r>
              <a:rPr lang="en-CA" dirty="0" smtClean="0"/>
              <a:t>Sound Flow is a concrete visualisation of sound in a 2D open space.</a:t>
            </a:r>
          </a:p>
          <a:p>
            <a:r>
              <a:rPr lang="en-CA" dirty="0" smtClean="0"/>
              <a:t>The end product is a wall projection displaying </a:t>
            </a:r>
            <a:r>
              <a:rPr lang="en-CA" dirty="0"/>
              <a:t>moving particles representing the ambient sound of the room</a:t>
            </a:r>
            <a:r>
              <a:rPr lang="en-CA" dirty="0" smtClean="0"/>
              <a:t>.</a:t>
            </a:r>
          </a:p>
          <a:p>
            <a:r>
              <a:rPr lang="en-CA" dirty="0" smtClean="0"/>
              <a:t>The particles are from the pixels of the video from a webcam input capturing the people inside the room.</a:t>
            </a:r>
          </a:p>
          <a:p>
            <a:r>
              <a:rPr lang="en-CA" dirty="0" smtClean="0"/>
              <a:t>The particles move in various directions depending on the volume of sound in various sections of the room.</a:t>
            </a:r>
          </a:p>
          <a:p>
            <a:endParaRPr lang="en-CA" dirty="0"/>
          </a:p>
        </p:txBody>
      </p:sp>
      <p:pic>
        <p:nvPicPr>
          <p:cNvPr id="4" name="Picture 3"/>
          <p:cNvPicPr>
            <a:picLocks noChangeAspect="1"/>
          </p:cNvPicPr>
          <p:nvPr/>
        </p:nvPicPr>
        <p:blipFill>
          <a:blip r:embed="rId2"/>
          <a:stretch>
            <a:fillRect/>
          </a:stretch>
        </p:blipFill>
        <p:spPr>
          <a:xfrm>
            <a:off x="7694672" y="0"/>
            <a:ext cx="4226540" cy="2382592"/>
          </a:xfrm>
          <a:prstGeom prst="rect">
            <a:avLst/>
          </a:prstGeom>
        </p:spPr>
      </p:pic>
    </p:spTree>
    <p:extLst>
      <p:ext uri="{BB962C8B-B14F-4D97-AF65-F5344CB8AC3E}">
        <p14:creationId xmlns:p14="http://schemas.microsoft.com/office/powerpoint/2010/main" val="321659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Research sources and inspiration</a:t>
            </a:r>
            <a:endParaRPr lang="en-CA" dirty="0"/>
          </a:p>
        </p:txBody>
      </p:sp>
      <p:sp>
        <p:nvSpPr>
          <p:cNvPr id="3" name="Content Placeholder 2"/>
          <p:cNvSpPr>
            <a:spLocks noGrp="1"/>
          </p:cNvSpPr>
          <p:nvPr>
            <p:ph idx="1"/>
          </p:nvPr>
        </p:nvSpPr>
        <p:spPr/>
        <p:txBody>
          <a:bodyPr>
            <a:normAutofit lnSpcReduction="10000"/>
          </a:bodyPr>
          <a:lstStyle/>
          <a:p>
            <a:r>
              <a:rPr lang="en-CA" dirty="0" smtClean="0"/>
              <a:t>Digital interactive wall </a:t>
            </a:r>
            <a:r>
              <a:rPr lang="en-CA" dirty="0"/>
              <a:t>in </a:t>
            </a:r>
            <a:r>
              <a:rPr lang="en-CA" dirty="0" smtClean="0"/>
              <a:t>Berlin</a:t>
            </a:r>
          </a:p>
          <a:p>
            <a:r>
              <a:rPr lang="en-CA" dirty="0" smtClean="0"/>
              <a:t>This art experiment was a source of inspiration for my project because it uses a tangible space (a wall) in order for the user to interact with it. I like the idea of the visual feedback to be outside of a computer screen and to be integrated into an open space. The user feels more compelled to play with the art piece since it is something out of the ordinary and it has a certain “magical” feel to it.</a:t>
            </a:r>
            <a:r>
              <a:rPr lang="en-CA" dirty="0"/>
              <a:t/>
            </a:r>
            <a:br>
              <a:rPr lang="en-CA" dirty="0"/>
            </a:br>
            <a:r>
              <a:rPr lang="en-CA" dirty="0"/>
              <a:t>https://mindsparklemag.com/video/digital-interactive-wall-in-berlin/</a:t>
            </a:r>
          </a:p>
        </p:txBody>
      </p:sp>
    </p:spTree>
    <p:extLst>
      <p:ext uri="{BB962C8B-B14F-4D97-AF65-F5344CB8AC3E}">
        <p14:creationId xmlns:p14="http://schemas.microsoft.com/office/powerpoint/2010/main" val="232605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Research sources and inspiration (2)</a:t>
            </a:r>
            <a:endParaRPr lang="en-CA" dirty="0"/>
          </a:p>
        </p:txBody>
      </p:sp>
      <p:sp>
        <p:nvSpPr>
          <p:cNvPr id="3" name="Content Placeholder 2"/>
          <p:cNvSpPr>
            <a:spLocks noGrp="1"/>
          </p:cNvSpPr>
          <p:nvPr>
            <p:ph idx="1"/>
          </p:nvPr>
        </p:nvSpPr>
        <p:spPr/>
        <p:txBody>
          <a:bodyPr>
            <a:normAutofit lnSpcReduction="10000"/>
          </a:bodyPr>
          <a:lstStyle/>
          <a:p>
            <a:r>
              <a:rPr lang="en-CA" dirty="0"/>
              <a:t>The Interactive Wall </a:t>
            </a:r>
            <a:r>
              <a:rPr lang="en-CA" dirty="0" smtClean="0"/>
              <a:t>Installation by </a:t>
            </a:r>
            <a:r>
              <a:rPr lang="en-CA" dirty="0" err="1"/>
              <a:t>Siddharth</a:t>
            </a:r>
            <a:r>
              <a:rPr lang="en-CA" dirty="0"/>
              <a:t> </a:t>
            </a:r>
            <a:r>
              <a:rPr lang="en-CA" dirty="0" smtClean="0"/>
              <a:t>Mankad </a:t>
            </a:r>
          </a:p>
          <a:p>
            <a:r>
              <a:rPr lang="en-CA" dirty="0" smtClean="0"/>
              <a:t>This art experiment greatly inspired me when choosing the concept of my project. I found the idea of using projections to further enhance the performance of the artist to be very interesting and creative. The interactive aspect of the project adds a certain magical effect to the visual projection since it is connected in real time to the performer’s movements.</a:t>
            </a:r>
            <a:br>
              <a:rPr lang="en-CA" dirty="0" smtClean="0"/>
            </a:br>
            <a:r>
              <a:rPr lang="en-CA" dirty="0" err="1" smtClean="0"/>
              <a:t>Youtube</a:t>
            </a:r>
            <a:r>
              <a:rPr lang="en-CA" dirty="0"/>
              <a:t> video: </a:t>
            </a:r>
            <a:r>
              <a:rPr lang="en-CA" dirty="0">
                <a:hlinkClick r:id="rId2"/>
              </a:rPr>
              <a:t>https://</a:t>
            </a:r>
            <a:r>
              <a:rPr lang="en-CA" dirty="0" smtClean="0">
                <a:hlinkClick r:id="rId2"/>
              </a:rPr>
              <a:t>www.youtube.com/watch?v=OGoZktCzMS4</a:t>
            </a:r>
            <a:r>
              <a:rPr lang="en-CA" dirty="0"/>
              <a:t/>
            </a:r>
            <a:br>
              <a:rPr lang="en-CA" dirty="0"/>
            </a:br>
            <a:r>
              <a:rPr lang="en-CA" dirty="0"/>
              <a:t>Github URL: https://github.com/smmankad/float</a:t>
            </a:r>
          </a:p>
          <a:p>
            <a:endParaRPr lang="en-CA" dirty="0"/>
          </a:p>
        </p:txBody>
      </p:sp>
    </p:spTree>
    <p:extLst>
      <p:ext uri="{BB962C8B-B14F-4D97-AF65-F5344CB8AC3E}">
        <p14:creationId xmlns:p14="http://schemas.microsoft.com/office/powerpoint/2010/main" val="358641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Research sources and inspiration (3)</a:t>
            </a:r>
            <a:endParaRPr lang="en-CA" dirty="0"/>
          </a:p>
        </p:txBody>
      </p:sp>
      <p:sp>
        <p:nvSpPr>
          <p:cNvPr id="3" name="Content Placeholder 2"/>
          <p:cNvSpPr>
            <a:spLocks noGrp="1"/>
          </p:cNvSpPr>
          <p:nvPr>
            <p:ph idx="1"/>
          </p:nvPr>
        </p:nvSpPr>
        <p:spPr/>
        <p:txBody>
          <a:bodyPr>
            <a:normAutofit fontScale="92500"/>
          </a:bodyPr>
          <a:lstStyle/>
          <a:p>
            <a:r>
              <a:rPr lang="en-CA" dirty="0"/>
              <a:t>Virtual Gulf Stream Aquarium: Interactive Digital Wall </a:t>
            </a:r>
            <a:r>
              <a:rPr lang="en-CA" dirty="0" smtClean="0"/>
              <a:t>Projection</a:t>
            </a:r>
          </a:p>
          <a:p>
            <a:r>
              <a:rPr lang="en-CA" dirty="0" smtClean="0"/>
              <a:t>I found the Virtual </a:t>
            </a:r>
            <a:r>
              <a:rPr lang="en-CA" dirty="0"/>
              <a:t>Aquarium from the museum of sciences in </a:t>
            </a:r>
            <a:r>
              <a:rPr lang="en-CA" dirty="0" smtClean="0"/>
              <a:t>Miami to be another very interesting concept which pushes the user to interact with the elements inside the projection. However similarly the previous examples, the input to the project is through the physical movements of the user. For my interactive wall, I wanted the input to be different and that is the reason why I chose sound instead.</a:t>
            </a:r>
            <a:endParaRPr lang="en-CA" dirty="0"/>
          </a:p>
          <a:p>
            <a:r>
              <a:rPr lang="en-CA" dirty="0" smtClean="0"/>
              <a:t>Link: </a:t>
            </a:r>
            <a:r>
              <a:rPr lang="en-CA" dirty="0" smtClean="0">
                <a:hlinkClick r:id="rId2"/>
              </a:rPr>
              <a:t>https</a:t>
            </a:r>
            <a:r>
              <a:rPr lang="en-CA" dirty="0">
                <a:hlinkClick r:id="rId2"/>
              </a:rPr>
              <a:t>://</a:t>
            </a:r>
            <a:r>
              <a:rPr lang="en-CA" dirty="0" smtClean="0">
                <a:hlinkClick r:id="rId2"/>
              </a:rPr>
              <a:t>www.youtube.com/watch?v=pBIE8QF8oy8</a:t>
            </a:r>
            <a:endParaRPr lang="en-CA" dirty="0" smtClean="0"/>
          </a:p>
          <a:p>
            <a:endParaRPr lang="en-CA" dirty="0"/>
          </a:p>
        </p:txBody>
      </p:sp>
    </p:spTree>
    <p:extLst>
      <p:ext uri="{BB962C8B-B14F-4D97-AF65-F5344CB8AC3E}">
        <p14:creationId xmlns:p14="http://schemas.microsoft.com/office/powerpoint/2010/main" val="294911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Similar work by other artists</a:t>
            </a:r>
            <a:endParaRPr lang="en-CA" dirty="0"/>
          </a:p>
        </p:txBody>
      </p:sp>
      <p:sp>
        <p:nvSpPr>
          <p:cNvPr id="3" name="Content Placeholder 2"/>
          <p:cNvSpPr>
            <a:spLocks noGrp="1"/>
          </p:cNvSpPr>
          <p:nvPr>
            <p:ph idx="1"/>
          </p:nvPr>
        </p:nvSpPr>
        <p:spPr>
          <a:xfrm>
            <a:off x="1141412" y="2249487"/>
            <a:ext cx="9905999" cy="4112676"/>
          </a:xfrm>
        </p:spPr>
        <p:txBody>
          <a:bodyPr>
            <a:normAutofit lnSpcReduction="10000"/>
          </a:bodyPr>
          <a:lstStyle/>
          <a:p>
            <a:r>
              <a:rPr lang="en-CA" dirty="0" smtClean="0"/>
              <a:t>Flow series from Waltz </a:t>
            </a:r>
            <a:r>
              <a:rPr lang="en-CA" dirty="0" err="1" smtClean="0"/>
              <a:t>Binaire</a:t>
            </a:r>
            <a:r>
              <a:rPr lang="en-CA" dirty="0" smtClean="0"/>
              <a:t> in an interactive wall projection which displays particles in the shape of the user dancing using motion data.</a:t>
            </a:r>
            <a:r>
              <a:rPr lang="en-CA" dirty="0"/>
              <a:t/>
            </a:r>
            <a:br>
              <a:rPr lang="en-CA" dirty="0"/>
            </a:br>
            <a:r>
              <a:rPr lang="en-CA" dirty="0">
                <a:hlinkClick r:id="rId2"/>
              </a:rPr>
              <a:t>https://</a:t>
            </a:r>
            <a:r>
              <a:rPr lang="en-CA" dirty="0" smtClean="0">
                <a:hlinkClick r:id="rId2"/>
              </a:rPr>
              <a:t>www.youtube.com/watch?v=ISKV1BeB3pM</a:t>
            </a:r>
            <a:endParaRPr lang="en-CA" dirty="0" smtClean="0"/>
          </a:p>
          <a:p>
            <a:r>
              <a:rPr lang="en-CA" dirty="0"/>
              <a:t>Sound Visualisation made by </a:t>
            </a:r>
            <a:r>
              <a:rPr lang="en-CA" dirty="0" smtClean="0"/>
              <a:t>Franziska Franke using processing</a:t>
            </a:r>
            <a:br>
              <a:rPr lang="en-CA" dirty="0" smtClean="0"/>
            </a:br>
            <a:r>
              <a:rPr lang="en-CA" dirty="0" smtClean="0">
                <a:hlinkClick r:id="rId3"/>
              </a:rPr>
              <a:t>https</a:t>
            </a:r>
            <a:r>
              <a:rPr lang="en-CA" dirty="0">
                <a:hlinkClick r:id="rId3"/>
              </a:rPr>
              <a:t>://</a:t>
            </a:r>
            <a:r>
              <a:rPr lang="en-CA" dirty="0" smtClean="0">
                <a:hlinkClick r:id="rId3"/>
              </a:rPr>
              <a:t>www.youtube.com/watch?v=vV7BSwtB8_I</a:t>
            </a:r>
            <a:endParaRPr lang="en-CA" dirty="0" smtClean="0"/>
          </a:p>
          <a:p>
            <a:r>
              <a:rPr lang="en-CA" dirty="0" err="1" smtClean="0"/>
              <a:t>fluidWaves</a:t>
            </a:r>
            <a:r>
              <a:rPr lang="en-CA" dirty="0" smtClean="0"/>
              <a:t> is a sound visualisation made by FE1 using processing</a:t>
            </a:r>
            <a:r>
              <a:rPr lang="en-CA" dirty="0"/>
              <a:t/>
            </a:r>
            <a:br>
              <a:rPr lang="en-CA" dirty="0"/>
            </a:br>
            <a:r>
              <a:rPr lang="en-CA" dirty="0">
                <a:hlinkClick r:id="rId4"/>
              </a:rPr>
              <a:t>https://</a:t>
            </a:r>
            <a:r>
              <a:rPr lang="en-CA" dirty="0" smtClean="0">
                <a:hlinkClick r:id="rId4"/>
              </a:rPr>
              <a:t>vimeo.com/13911664</a:t>
            </a:r>
            <a:r>
              <a:rPr lang="en-CA" dirty="0"/>
              <a:t/>
            </a:r>
            <a:br>
              <a:rPr lang="en-CA" dirty="0"/>
            </a:br>
            <a:r>
              <a:rPr lang="en-CA" dirty="0" smtClean="0"/>
              <a:t>www.futura-epsis1.com</a:t>
            </a:r>
            <a:br>
              <a:rPr lang="en-CA" dirty="0" smtClean="0"/>
            </a:br>
            <a:endParaRPr lang="en-CA" dirty="0" smtClean="0"/>
          </a:p>
          <a:p>
            <a:endParaRPr lang="en-CA" dirty="0"/>
          </a:p>
        </p:txBody>
      </p:sp>
    </p:spTree>
    <p:extLst>
      <p:ext uri="{BB962C8B-B14F-4D97-AF65-F5344CB8AC3E}">
        <p14:creationId xmlns:p14="http://schemas.microsoft.com/office/powerpoint/2010/main" val="25840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Project scope</a:t>
            </a:r>
            <a:endParaRPr lang="en-CA" dirty="0"/>
          </a:p>
        </p:txBody>
      </p:sp>
      <p:sp>
        <p:nvSpPr>
          <p:cNvPr id="3" name="Content Placeholder 2"/>
          <p:cNvSpPr>
            <a:spLocks noGrp="1"/>
          </p:cNvSpPr>
          <p:nvPr>
            <p:ph idx="1"/>
          </p:nvPr>
        </p:nvSpPr>
        <p:spPr/>
        <p:txBody>
          <a:bodyPr/>
          <a:lstStyle/>
          <a:p>
            <a:r>
              <a:rPr lang="en-CA" dirty="0" smtClean="0"/>
              <a:t>My project will not only require me to work on the code aspect but also to test the art piece in a room with 3 microphones and with the projection playing. Therefore I should plan to finish the code at least 2 weeks before the due date in order to have enough time for testing and modifications if necessary. I plan on using the in class information about particles alongside a sound library (minim) and possibly the </a:t>
            </a:r>
            <a:r>
              <a:rPr lang="en-CA" dirty="0" err="1" smtClean="0"/>
              <a:t>particleFlow</a:t>
            </a:r>
            <a:r>
              <a:rPr lang="en-CA" dirty="0" smtClean="0"/>
              <a:t> library to construct my code.</a:t>
            </a:r>
            <a:endParaRPr lang="en-CA" dirty="0"/>
          </a:p>
        </p:txBody>
      </p:sp>
    </p:spTree>
    <p:extLst>
      <p:ext uri="{BB962C8B-B14F-4D97-AF65-F5344CB8AC3E}">
        <p14:creationId xmlns:p14="http://schemas.microsoft.com/office/powerpoint/2010/main" val="396605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computational </a:t>
            </a:r>
            <a:r>
              <a:rPr lang="en-CA" dirty="0"/>
              <a:t>model </a:t>
            </a:r>
            <a:r>
              <a:rPr lang="en-CA" dirty="0" smtClean="0"/>
              <a:t>components</a:t>
            </a:r>
            <a:endParaRPr lang="en-CA" dirty="0"/>
          </a:p>
        </p:txBody>
      </p:sp>
      <p:sp>
        <p:nvSpPr>
          <p:cNvPr id="3" name="Content Placeholder 2"/>
          <p:cNvSpPr>
            <a:spLocks noGrp="1"/>
          </p:cNvSpPr>
          <p:nvPr>
            <p:ph idx="1"/>
          </p:nvPr>
        </p:nvSpPr>
        <p:spPr>
          <a:xfrm>
            <a:off x="1141413" y="1712890"/>
            <a:ext cx="9905998" cy="4739425"/>
          </a:xfrm>
        </p:spPr>
        <p:txBody>
          <a:bodyPr>
            <a:normAutofit fontScale="92500" lnSpcReduction="20000"/>
          </a:bodyPr>
          <a:lstStyle/>
          <a:p>
            <a:r>
              <a:rPr lang="en-CA" dirty="0" smtClean="0"/>
              <a:t>1. Sound information. Analog data coming from </a:t>
            </a:r>
            <a:r>
              <a:rPr lang="en-CA" dirty="0"/>
              <a:t>3 </a:t>
            </a:r>
            <a:r>
              <a:rPr lang="en-CA" dirty="0" smtClean="0"/>
              <a:t>microphones put inside the room. One in the right side of the room, one in the center and on in the left side. </a:t>
            </a:r>
          </a:p>
          <a:p>
            <a:r>
              <a:rPr lang="en-CA" dirty="0" smtClean="0"/>
              <a:t>2. Video taken from a webcam capture.</a:t>
            </a:r>
          </a:p>
          <a:p>
            <a:r>
              <a:rPr lang="en-CA" dirty="0"/>
              <a:t>3</a:t>
            </a:r>
            <a:r>
              <a:rPr lang="en-CA" dirty="0" smtClean="0"/>
              <a:t>. Particles. The color data will be provided by the video capture of a webcam. The position of the particles is dependent on the volume of each microphone. If the volume of a section is higher, the concentration of particles in that area will be greater. The size of the particles in each section will depend on the frequency of sound. Lower frequencies will produce bigger and less active particles while higher frequencies will produce smaller and more active particles. </a:t>
            </a:r>
            <a:br>
              <a:rPr lang="en-CA" dirty="0" smtClean="0"/>
            </a:br>
            <a:r>
              <a:rPr lang="en-CA" dirty="0" smtClean="0"/>
              <a:t>4. Projection image displays particles in their respective position and color.</a:t>
            </a:r>
          </a:p>
          <a:p>
            <a:r>
              <a:rPr lang="en-CA" dirty="0" smtClean="0"/>
              <a:t>5. The background will be transparent in order for the user to see the wall. And for the projection to not be easily delimited in space.</a:t>
            </a:r>
          </a:p>
          <a:p>
            <a:endParaRPr lang="en-CA" dirty="0" smtClean="0"/>
          </a:p>
        </p:txBody>
      </p:sp>
    </p:spTree>
    <p:extLst>
      <p:ext uri="{BB962C8B-B14F-4D97-AF65-F5344CB8AC3E}">
        <p14:creationId xmlns:p14="http://schemas.microsoft.com/office/powerpoint/2010/main" val="2252267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1089</TotalTime>
  <Words>598</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sound flow</vt:lpstr>
      <vt:lpstr>Concept</vt:lpstr>
      <vt:lpstr>Research sources and inspiration</vt:lpstr>
      <vt:lpstr>Research sources and inspiration (2)</vt:lpstr>
      <vt:lpstr>Research sources and inspiration (3)</vt:lpstr>
      <vt:lpstr>Similar work by other artists</vt:lpstr>
      <vt:lpstr>Project scope</vt:lpstr>
      <vt:lpstr>computational model components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Oxygen flow</dc:title>
  <dc:creator>Maedeh Sharifi</dc:creator>
  <cp:lastModifiedBy>Maedeh Sharifi</cp:lastModifiedBy>
  <cp:revision>21</cp:revision>
  <dcterms:created xsi:type="dcterms:W3CDTF">2018-01-29T00:49:25Z</dcterms:created>
  <dcterms:modified xsi:type="dcterms:W3CDTF">2018-01-29T18:58:40Z</dcterms:modified>
</cp:coreProperties>
</file>