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78DA51-D719-48B9-8767-F91F30FB9633}">
  <a:tblStyle styleId="{2F78DA51-D719-48B9-8767-F91F30FB96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forgot what to said in this slide; but that’s fine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0ae7a312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0ae7a312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0ae7a31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0ae7a31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0ae7a3126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0ae7a3126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0ae7a3126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0ae7a3126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Ooh, fancy!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48625" y="3694175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Its </a:t>
            </a:r>
            <a:r>
              <a:rPr i="1" lang="en-GB" sz="1100">
                <a:solidFill>
                  <a:schemeClr val="dk1"/>
                </a:solidFill>
              </a:rPr>
              <a:t>purpose is for </a:t>
            </a:r>
            <a:r>
              <a:rPr b="1" i="1" lang="en-GB" sz="1100">
                <a:solidFill>
                  <a:schemeClr val="dk1"/>
                </a:solidFill>
              </a:rPr>
              <a:t>integration tests; </a:t>
            </a:r>
            <a:r>
              <a:rPr lang="en-GB" sz="1100" u="sng">
                <a:solidFill>
                  <a:schemeClr val="dk1"/>
                </a:solidFill>
              </a:rPr>
              <a:t>To verify that </a:t>
            </a:r>
            <a:r>
              <a:rPr lang="en-GB" sz="1100" u="sng">
                <a:solidFill>
                  <a:srgbClr val="CC0000"/>
                </a:solidFill>
              </a:rPr>
              <a:t>this text</a:t>
            </a:r>
            <a:r>
              <a:rPr lang="en-GB" sz="1100" u="sng">
                <a:solidFill>
                  <a:schemeClr val="dk1"/>
                </a:solidFill>
              </a:rPr>
              <a:t> is correctly extracted.</a:t>
            </a:r>
            <a:endParaRPr sz="11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a fancy image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Good desks nice </a:t>
            </a:r>
            <a:r>
              <a:rPr lang="en-GB" sz="1050">
                <a:solidFill>
                  <a:srgbClr val="474747"/>
                </a:solidFill>
                <a:highlight>
                  <a:srgbClr val="FFFFFF"/>
                </a:highlight>
              </a:rPr>
              <a:t>😀</a:t>
            </a:r>
            <a:endParaRPr/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people working in an office in the nature"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187" y="677100"/>
            <a:ext cx="3910324" cy="391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120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Hello</a:t>
            </a:r>
            <a:endParaRPr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197275" y="212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{2F78DA51-D719-48B9-8767-F91F30FB9633}</a:tableStyleId>
              </a:tblPr>
              <a:tblGrid>
                <a:gridCol w="1884325"/>
                <a:gridCol w="1884325"/>
              </a:tblGrid>
              <a:tr h="53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I’m an important table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Very important numbers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Boredom level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71" name="Google Shape;71;p15"/>
          <p:cNvGrpSpPr/>
          <p:nvPr/>
        </p:nvGrpSpPr>
        <p:grpSpPr>
          <a:xfrm>
            <a:off x="5333525" y="927975"/>
            <a:ext cx="3175200" cy="3175200"/>
            <a:chOff x="2820225" y="891450"/>
            <a:chExt cx="3175200" cy="3175200"/>
          </a:xfrm>
        </p:grpSpPr>
        <p:sp>
          <p:nvSpPr>
            <p:cNvPr id="72" name="Google Shape;72;p15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fmla="val 5399801" name="adj1"/>
                <a:gd fmla="val 3012680" name="adj2"/>
                <a:gd fmla="val 6939" name="adj3"/>
              </a:avLst>
            </a:prstGeom>
            <a:solidFill>
              <a:srgbClr val="83E3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rot="10800000">
              <a:off x="3175023" y="1179900"/>
              <a:ext cx="450600" cy="450600"/>
            </a:xfrm>
            <a:prstGeom prst="rtTriangle">
              <a:avLst/>
            </a:prstGeom>
            <a:solidFill>
              <a:srgbClr val="83E3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15"/>
          <p:cNvGrpSpPr/>
          <p:nvPr/>
        </p:nvGrpSpPr>
        <p:grpSpPr>
          <a:xfrm>
            <a:off x="7643675" y="2459200"/>
            <a:ext cx="1332300" cy="914700"/>
            <a:chOff x="5130375" y="2422675"/>
            <a:chExt cx="1332300" cy="914700"/>
          </a:xfrm>
        </p:grpSpPr>
        <p:sp>
          <p:nvSpPr>
            <p:cNvPr id="75" name="Google Shape;75;p15"/>
            <p:cNvSpPr/>
            <p:nvPr/>
          </p:nvSpPr>
          <p:spPr>
            <a:xfrm>
              <a:off x="5130375" y="2707675"/>
              <a:ext cx="1332300" cy="6297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</a:rPr>
                <a:t>Then you do that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5130375" y="2422675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Know your customer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77" name="Google Shape;77;p15"/>
          <p:cNvGrpSpPr/>
          <p:nvPr/>
        </p:nvGrpSpPr>
        <p:grpSpPr>
          <a:xfrm>
            <a:off x="6311375" y="745775"/>
            <a:ext cx="1332300" cy="914700"/>
            <a:chOff x="3798075" y="709250"/>
            <a:chExt cx="1332300" cy="914700"/>
          </a:xfrm>
        </p:grpSpPr>
        <p:sp>
          <p:nvSpPr>
            <p:cNvPr id="78" name="Google Shape;78;p15"/>
            <p:cNvSpPr/>
            <p:nvPr/>
          </p:nvSpPr>
          <p:spPr>
            <a:xfrm>
              <a:off x="3798075" y="994250"/>
              <a:ext cx="1332300" cy="6297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You start here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798075" y="709250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Sales are important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4979075" y="2459200"/>
            <a:ext cx="1332300" cy="914700"/>
            <a:chOff x="2465775" y="2422675"/>
            <a:chExt cx="1332300" cy="914700"/>
          </a:xfrm>
        </p:grpSpPr>
        <p:sp>
          <p:nvSpPr>
            <p:cNvPr id="81" name="Google Shape;81;p15"/>
            <p:cNvSpPr/>
            <p:nvPr/>
          </p:nvSpPr>
          <p:spPr>
            <a:xfrm>
              <a:off x="2465775" y="2707675"/>
              <a:ext cx="1332300" cy="6297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$$$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465775" y="2422675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Done!</a:t>
              </a:r>
              <a:endParaRPr sz="8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Hierarchy of the business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6"/>
          <p:cNvCxnSpPr>
            <a:stCxn id="91" idx="2"/>
            <a:endCxn id="92" idx="0"/>
          </p:cNvCxnSpPr>
          <p:nvPr/>
        </p:nvCxnSpPr>
        <p:spPr>
          <a:xfrm flipH="1" rot="-5400000">
            <a:off x="5133300" y="116050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3" name="Google Shape;93;p16"/>
          <p:cNvCxnSpPr>
            <a:stCxn id="94" idx="0"/>
            <a:endCxn id="91" idx="2"/>
          </p:cNvCxnSpPr>
          <p:nvPr/>
        </p:nvCxnSpPr>
        <p:spPr>
          <a:xfrm rot="-5400000">
            <a:off x="3363000" y="116060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5" name="Google Shape;95;p16"/>
          <p:cNvCxnSpPr>
            <a:stCxn id="94" idx="2"/>
            <a:endCxn id="96" idx="0"/>
          </p:cNvCxnSpPr>
          <p:nvPr/>
        </p:nvCxnSpPr>
        <p:spPr>
          <a:xfrm flipH="1" rot="-5400000">
            <a:off x="2881500" y="26561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7" name="Google Shape;97;p16"/>
          <p:cNvCxnSpPr>
            <a:stCxn id="98" idx="0"/>
            <a:endCxn id="94" idx="2"/>
          </p:cNvCxnSpPr>
          <p:nvPr/>
        </p:nvCxnSpPr>
        <p:spPr>
          <a:xfrm rot="-5400000">
            <a:off x="2036250" y="26561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9" name="Google Shape;99;p16"/>
          <p:cNvCxnSpPr>
            <a:stCxn id="92" idx="2"/>
            <a:endCxn id="100" idx="0"/>
          </p:cNvCxnSpPr>
          <p:nvPr/>
        </p:nvCxnSpPr>
        <p:spPr>
          <a:xfrm flipH="1" rot="-5400000">
            <a:off x="6422100" y="26561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1" name="Google Shape;101;p16"/>
          <p:cNvCxnSpPr>
            <a:stCxn id="102" idx="0"/>
            <a:endCxn id="92" idx="2"/>
          </p:cNvCxnSpPr>
          <p:nvPr/>
        </p:nvCxnSpPr>
        <p:spPr>
          <a:xfrm rot="-5400000">
            <a:off x="5576850" y="26561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1" name="Google Shape;91;p16"/>
          <p:cNvSpPr txBox="1"/>
          <p:nvPr/>
        </p:nvSpPr>
        <p:spPr>
          <a:xfrm>
            <a:off x="3801750" y="1355500"/>
            <a:ext cx="15405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Boss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2032650" y="2369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Not boss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5573250" y="2369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Not boss too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6418500" y="3421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He’s here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4728000" y="3421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The brain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2877900" y="3421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Muscle 2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1187400" y="3421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Muscle 1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graphs (you like them right?)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602" y="1152475"/>
            <a:ext cx="6876801" cy="42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