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4068" y="-5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8E234-7F30-C50A-431E-6D7BDF271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31DBD3-B8DB-EC76-6B26-73FD405BD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B6D96-998F-5318-A51A-65EB1E23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3A3787-5482-88C0-B711-40CC9B24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C0E19-2D7B-8843-9954-C9A00DE1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11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4802B-DE3F-D4AD-7A8B-A66411A9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3992A0-F86D-553D-3386-AD921A9C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E01D2-B056-5753-496B-06DDACB0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076F6-E6B4-607F-1889-A68CD58B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5CC39-267E-31EB-ED8B-42FB3472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5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E0DA6F-AEF9-52E9-2808-4A12DA6DE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E2827B-5ADC-338A-AD59-E14D2D271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3C23A-20E3-D875-96A9-F55D4C90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AA6DB-8444-946C-BDE5-B2FE34B6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E4B0F-0FE1-30EB-C837-634C92F9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0B68D-AF84-D546-DF07-9B436978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08120-E102-C16B-2C67-BCF9CDE7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6EE2F2-0339-53E8-099A-F64C6DA2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27450-7FD3-D974-F1F5-B99A74AB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9F5F5-7A3C-D055-1A58-3683F7B7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8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E0D52-9720-BBF2-ACF4-8BB2160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0299BE-C739-7F9B-08D8-F3243F2F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297B8-B7E2-C3BB-1D65-E4F638FB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F1E1E-69F4-0E1A-EA71-FE1E62C4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000E9-C782-8CBE-8956-ABDE5B87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88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3313-43A2-B18D-766F-FE5BE207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E7FE8-10B4-4EBE-5B20-CBBE6971C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F9F4A8-2FAB-267B-7F16-D76290D25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998A37-799D-1A8A-A7E4-E28B761D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FBBCC5-38BC-D53D-42D5-43EFFCBF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E24E95-AA1D-FACA-3641-55C2C089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97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89341-FE9F-7AC8-839A-5A50DC28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D4F394-6033-6564-1750-795A376C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D53A7F-00BC-B014-8117-552507D95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F4C781-DEDC-D77B-4F36-C558E2517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5E695D-CE76-3354-EC1E-893D9D82A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4DB94C-FE27-9A0D-3A8D-64D72471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5445E6-6B73-B267-A99A-8D5130EC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1D915A-FDA4-7146-F05E-0ECF73AF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6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543F2-F910-7D16-87EB-449FD7C5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6C2C60-4730-DF60-0B55-6BED1600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42F79C-137D-50F8-AD18-F504FF2C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077A7-7181-BC92-28DE-7F6BE63C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54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AD9FC4-93EC-F0F5-A3EB-520CD646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64144D-5C92-FC73-E2EA-7C12C37E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241FFE-0D4A-8A0C-A470-98701BBE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6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5AF05-0630-52C3-603A-A3C45FF5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00C22-ECA0-51F1-3093-FC9EE33DA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72F31C-20B4-4CF4-2EB8-F9D7E4FB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732A0-34F7-74B3-9D54-0E1EAF82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87D51B-B886-301D-C608-96EC474F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780483-A2FF-A5FA-0740-BB4EE444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33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1DF38-56F4-422E-B480-A5A22C6D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CC518A-3493-7FAA-E168-8FAAD78F0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EEB097-711B-88BF-AEF2-70258103A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5691C-1369-9D50-5019-2566FC0F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280869-B88E-77B7-42CC-74DC2AFD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04E1B0-42B5-642D-3CE7-F177AC5D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88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447C3B-1775-4157-3546-DF805381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FE488-94DB-2980-D02B-FB178BCB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681DC-5B82-A3AE-260A-CD27782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0EE7-5FFA-4A88-B51D-A0F9CB847ED6}" type="datetimeFigureOut">
              <a:rPr lang="fr-FR" smtClean="0"/>
              <a:t>08/11/2023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EBF43-30B2-CA35-E4F2-8B967D6E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EADA6-386F-C3AF-BFBB-1E30766FD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0150-C123-420B-849A-7F3C001977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43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B4D8EE9-E47B-B733-CFB1-3718A1E8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41238"/>
              </p:ext>
            </p:extLst>
          </p:nvPr>
        </p:nvGraphicFramePr>
        <p:xfrm>
          <a:off x="1763552" y="324612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89AB562-C9D0-4F55-5BAC-A72EF8C41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21544"/>
              </p:ext>
            </p:extLst>
          </p:nvPr>
        </p:nvGraphicFramePr>
        <p:xfrm>
          <a:off x="1761688" y="3246120"/>
          <a:ext cx="2038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B4FC891-DE09-9C8B-F779-8FA06E26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65494"/>
              </p:ext>
            </p:extLst>
          </p:nvPr>
        </p:nvGraphicFramePr>
        <p:xfrm>
          <a:off x="2987834" y="3076632"/>
          <a:ext cx="20213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74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4274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4274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4274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4274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4AC19C88-E142-915B-E1BF-0961905CB7D9}"/>
              </a:ext>
            </a:extLst>
          </p:cNvPr>
          <p:cNvSpPr txBox="1"/>
          <p:nvPr/>
        </p:nvSpPr>
        <p:spPr>
          <a:xfrm>
            <a:off x="3881108" y="260445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τ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984A6B-420A-632D-3B58-A08A8D375205}"/>
              </a:ext>
            </a:extLst>
          </p:cNvPr>
          <p:cNvCxnSpPr/>
          <p:nvPr/>
        </p:nvCxnSpPr>
        <p:spPr>
          <a:xfrm>
            <a:off x="2979255" y="2973789"/>
            <a:ext cx="2038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019FE9C-C0DB-879D-FBA9-40564C77FBF3}"/>
              </a:ext>
            </a:extLst>
          </p:cNvPr>
          <p:cNvSpPr txBox="1"/>
          <p:nvPr/>
        </p:nvSpPr>
        <p:spPr>
          <a:xfrm>
            <a:off x="504574" y="3246120"/>
            <a:ext cx="12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</a:t>
            </a:r>
            <a:r>
              <a:rPr lang="fr-FR" dirty="0" err="1"/>
              <a:t>period</a:t>
            </a:r>
            <a:endParaRPr lang="fr-FR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DEB271F-DE7F-D589-303B-62B13C5A4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54881"/>
              </p:ext>
            </p:extLst>
          </p:nvPr>
        </p:nvGraphicFramePr>
        <p:xfrm>
          <a:off x="1763552" y="4523342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362672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1307606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6882327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0170593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024561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130561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22827776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045983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06839673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3296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3668376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5998768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93928445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223965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0829375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782044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8406158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9699515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57370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02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26390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8F44C2E5-FB37-018D-ABB8-41D25C336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48074"/>
              </p:ext>
            </p:extLst>
          </p:nvPr>
        </p:nvGraphicFramePr>
        <p:xfrm>
          <a:off x="4196825" y="4523342"/>
          <a:ext cx="2038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BBA618D7-1E67-2D75-2C7F-CBE9BF32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80631"/>
              </p:ext>
            </p:extLst>
          </p:nvPr>
        </p:nvGraphicFramePr>
        <p:xfrm>
          <a:off x="6235350" y="4521609"/>
          <a:ext cx="2038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05">
                  <a:extLst>
                    <a:ext uri="{9D8B030D-6E8A-4147-A177-3AD203B41FA5}">
                      <a16:colId xmlns:a16="http://schemas.microsoft.com/office/drawing/2014/main" val="3365081422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831523457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2173146750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78458623"/>
                    </a:ext>
                  </a:extLst>
                </a:gridCol>
                <a:gridCol w="407705">
                  <a:extLst>
                    <a:ext uri="{9D8B030D-6E8A-4147-A177-3AD203B41FA5}">
                      <a16:colId xmlns:a16="http://schemas.microsoft.com/office/drawing/2014/main" val="1340648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05546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DAF8EA2B-4C10-F046-CB65-AEB56DF8C9A7}"/>
              </a:ext>
            </a:extLst>
          </p:cNvPr>
          <p:cNvSpPr txBox="1"/>
          <p:nvPr/>
        </p:nvSpPr>
        <p:spPr>
          <a:xfrm>
            <a:off x="227614" y="4530891"/>
            <a:ext cx="15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Second </a:t>
            </a:r>
            <a:r>
              <a:rPr lang="fr-FR" dirty="0" err="1"/>
              <a:t>period</a:t>
            </a:r>
            <a:endParaRPr lang="fr-FR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5C50A39-940F-C1E1-EE7D-FE07E3B87F21}"/>
              </a:ext>
            </a:extLst>
          </p:cNvPr>
          <p:cNvCxnSpPr>
            <a:cxnSpLocks/>
          </p:cNvCxnSpPr>
          <p:nvPr/>
        </p:nvCxnSpPr>
        <p:spPr>
          <a:xfrm>
            <a:off x="1761688" y="3611880"/>
            <a:ext cx="2435137" cy="89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3B8B34F-BB29-F87A-FCF6-7A78D693D0AA}"/>
              </a:ext>
            </a:extLst>
          </p:cNvPr>
          <p:cNvCxnSpPr>
            <a:cxnSpLocks/>
          </p:cNvCxnSpPr>
          <p:nvPr/>
        </p:nvCxnSpPr>
        <p:spPr>
          <a:xfrm>
            <a:off x="2997199" y="3445682"/>
            <a:ext cx="3240015" cy="1064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17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GUIRAUD Mael</dc:creator>
  <cp:lastModifiedBy>GUIRAUD Mael</cp:lastModifiedBy>
  <cp:revision>6</cp:revision>
  <dcterms:created xsi:type="dcterms:W3CDTF">2023-11-08T17:17:57Z</dcterms:created>
  <dcterms:modified xsi:type="dcterms:W3CDTF">2023-11-08T18:09:56Z</dcterms:modified>
</cp:coreProperties>
</file>