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590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8E234-7F30-C50A-431E-6D7BDF271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1DBD3-B8DB-EC76-6B26-73FD405B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B6D96-998F-5318-A51A-65EB1E2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A3787-5482-88C0-B711-40CC9B2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C0E19-2D7B-8843-9954-C9A00DE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447C3B-1775-4157-3546-DF805381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E488-94DB-2980-D02B-FB178BCB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681DC-5B82-A3AE-260A-CD27782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EBF43-30B2-CA35-E4F2-8B967D6E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EADA6-386F-C3AF-BFBB-1E30766F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/>
        </p:nvGraphicFramePr>
        <p:xfrm>
          <a:off x="1763552" y="324612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/>
        </p:nvGraphicFramePr>
        <p:xfrm>
          <a:off x="1761688" y="3246120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504574" y="3246120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period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39524"/>
              </p:ext>
            </p:extLst>
          </p:nvPr>
        </p:nvGraphicFramePr>
        <p:xfrm>
          <a:off x="1763552" y="426831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4CB322-F11E-8F4A-54CA-DA7DF2D95A2C}"/>
              </a:ext>
            </a:extLst>
          </p:cNvPr>
          <p:cNvCxnSpPr/>
          <p:nvPr/>
        </p:nvCxnSpPr>
        <p:spPr>
          <a:xfrm>
            <a:off x="1755109" y="5082527"/>
            <a:ext cx="8145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5AA0785-2938-23AF-17D9-991D0396552B}"/>
              </a:ext>
            </a:extLst>
          </p:cNvPr>
          <p:cNvSpPr txBox="1"/>
          <p:nvPr/>
        </p:nvSpPr>
        <p:spPr>
          <a:xfrm>
            <a:off x="5346806" y="504435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Period</a:t>
            </a:r>
            <a:r>
              <a:rPr lang="fr-FR" dirty="0"/>
              <a:t> P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45126"/>
              </p:ext>
            </p:extLst>
          </p:nvPr>
        </p:nvGraphicFramePr>
        <p:xfrm>
          <a:off x="4189799" y="4268317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227614" y="4275866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period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D0FEE21-3966-DBD4-AFBB-0DB3DDF09C4B}"/>
              </a:ext>
            </a:extLst>
          </p:cNvPr>
          <p:cNvCxnSpPr>
            <a:cxnSpLocks/>
          </p:cNvCxnSpPr>
          <p:nvPr/>
        </p:nvCxnSpPr>
        <p:spPr>
          <a:xfrm>
            <a:off x="1761688" y="3611880"/>
            <a:ext cx="242811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BE29BF-AD8F-4887-86FB-6D2708E92AA0}"/>
              </a:ext>
            </a:extLst>
          </p:cNvPr>
          <p:cNvSpPr txBox="1"/>
          <p:nvPr/>
        </p:nvSpPr>
        <p:spPr>
          <a:xfrm>
            <a:off x="2514599" y="280936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[1]</a:t>
            </a:r>
            <a:r>
              <a:rPr lang="fr-FR" baseline="-25000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56FBC0-97FF-4CCF-3FE2-B59F2ACF20C9}"/>
              </a:ext>
            </a:extLst>
          </p:cNvPr>
          <p:cNvSpPr txBox="1"/>
          <p:nvPr/>
        </p:nvSpPr>
        <p:spPr>
          <a:xfrm>
            <a:off x="4965083" y="39234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[1]</a:t>
            </a:r>
            <a:r>
              <a:rPr lang="fr-FR" baseline="-250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5A640B-5FE9-3B1E-1040-0A2E180F1280}"/>
              </a:ext>
            </a:extLst>
          </p:cNvPr>
          <p:cNvSpPr txBox="1"/>
          <p:nvPr/>
        </p:nvSpPr>
        <p:spPr>
          <a:xfrm>
            <a:off x="5088514" y="463407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A007B1-6DEB-4762-54F0-C066E5F942BE}"/>
              </a:ext>
            </a:extLst>
          </p:cNvPr>
          <p:cNvCxnSpPr/>
          <p:nvPr/>
        </p:nvCxnSpPr>
        <p:spPr>
          <a:xfrm>
            <a:off x="4187935" y="4730079"/>
            <a:ext cx="2038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3</cp:revision>
  <dcterms:created xsi:type="dcterms:W3CDTF">2023-11-08T17:46:26Z</dcterms:created>
  <dcterms:modified xsi:type="dcterms:W3CDTF">2023-11-08T17:59:30Z</dcterms:modified>
</cp:coreProperties>
</file>