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C8F"/>
    <a:srgbClr val="DC8FAA"/>
    <a:srgbClr val="8FAADC"/>
    <a:srgbClr val="F0F0F0"/>
    <a:srgbClr val="DCAA8F"/>
    <a:srgbClr val="8F3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05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2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83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08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87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31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92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64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32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1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0EE7-5FFA-4A88-B51D-A0F9CB847ED6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83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B4D8EE9-E47B-B733-CFB1-3718A1E8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02664"/>
              </p:ext>
            </p:extLst>
          </p:nvPr>
        </p:nvGraphicFramePr>
        <p:xfrm>
          <a:off x="1673961" y="3806559"/>
          <a:ext cx="8128000" cy="3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A89AB562-C9D0-4F55-5BAC-A72EF8C4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72542"/>
              </p:ext>
            </p:extLst>
          </p:nvPr>
        </p:nvGraphicFramePr>
        <p:xfrm>
          <a:off x="1672099" y="3806559"/>
          <a:ext cx="2038525" cy="3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7B4FC891-DE09-9C8B-F779-8FA06E26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11791"/>
              </p:ext>
            </p:extLst>
          </p:nvPr>
        </p:nvGraphicFramePr>
        <p:xfrm>
          <a:off x="3716946" y="3806156"/>
          <a:ext cx="2021015" cy="3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0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F019FE9C-C0DB-879D-FBA9-40564C77FBF3}"/>
              </a:ext>
            </a:extLst>
          </p:cNvPr>
          <p:cNvSpPr txBox="1"/>
          <p:nvPr/>
        </p:nvSpPr>
        <p:spPr>
          <a:xfrm>
            <a:off x="414985" y="3806559"/>
            <a:ext cx="125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First </a:t>
            </a:r>
            <a:r>
              <a:rPr lang="fr-FR" dirty="0" err="1"/>
              <a:t>period</a:t>
            </a:r>
            <a:endParaRPr lang="fr-FR" dirty="0"/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FDEB271F-DE7F-D589-303B-62B13C5A4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34604"/>
              </p:ext>
            </p:extLst>
          </p:nvPr>
        </p:nvGraphicFramePr>
        <p:xfrm>
          <a:off x="1673961" y="5083781"/>
          <a:ext cx="8128000" cy="3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8F44C2E5-FB37-018D-ABB8-41D25C336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7510"/>
              </p:ext>
            </p:extLst>
          </p:nvPr>
        </p:nvGraphicFramePr>
        <p:xfrm>
          <a:off x="4107236" y="5083781"/>
          <a:ext cx="20385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BBA618D7-1E67-2D75-2C7F-CBE9BF320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30436"/>
              </p:ext>
            </p:extLst>
          </p:nvPr>
        </p:nvGraphicFramePr>
        <p:xfrm>
          <a:off x="6961806" y="5083781"/>
          <a:ext cx="20385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0856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DAF8EA2B-4C10-F046-CB65-AEB56DF8C9A7}"/>
              </a:ext>
            </a:extLst>
          </p:cNvPr>
          <p:cNvSpPr txBox="1"/>
          <p:nvPr/>
        </p:nvSpPr>
        <p:spPr>
          <a:xfrm>
            <a:off x="138023" y="5091330"/>
            <a:ext cx="153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Second </a:t>
            </a:r>
            <a:r>
              <a:rPr lang="fr-FR" dirty="0" err="1"/>
              <a:t>period</a:t>
            </a:r>
            <a:endParaRPr lang="fr-FR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5C50A39-940F-C1E1-EE7D-FE07E3B87F21}"/>
              </a:ext>
            </a:extLst>
          </p:cNvPr>
          <p:cNvCxnSpPr>
            <a:cxnSpLocks/>
          </p:cNvCxnSpPr>
          <p:nvPr/>
        </p:nvCxnSpPr>
        <p:spPr>
          <a:xfrm>
            <a:off x="1672099" y="4172319"/>
            <a:ext cx="2435137" cy="89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3B8B34F-BB29-F87A-FCF6-7A78D693D0AA}"/>
              </a:ext>
            </a:extLst>
          </p:cNvPr>
          <p:cNvCxnSpPr>
            <a:cxnSpLocks/>
          </p:cNvCxnSpPr>
          <p:nvPr/>
        </p:nvCxnSpPr>
        <p:spPr>
          <a:xfrm>
            <a:off x="3717203" y="4189551"/>
            <a:ext cx="3244603" cy="8898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0FD91172-F159-286E-ED44-413C18771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76660"/>
              </p:ext>
            </p:extLst>
          </p:nvPr>
        </p:nvGraphicFramePr>
        <p:xfrm>
          <a:off x="9801961" y="5083781"/>
          <a:ext cx="8128000" cy="3701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E8CE2B6A-4902-771D-85CB-35CFC3B43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45947"/>
              </p:ext>
            </p:extLst>
          </p:nvPr>
        </p:nvGraphicFramePr>
        <p:xfrm>
          <a:off x="12235236" y="5083781"/>
          <a:ext cx="203852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1D6EBB0B-1951-E14B-317C-413454B58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31383"/>
              </p:ext>
            </p:extLst>
          </p:nvPr>
        </p:nvGraphicFramePr>
        <p:xfrm>
          <a:off x="15089806" y="5083781"/>
          <a:ext cx="203852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0856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1FDC2EA1-F775-C7A1-3004-8D1A061BC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81339"/>
              </p:ext>
            </p:extLst>
          </p:nvPr>
        </p:nvGraphicFramePr>
        <p:xfrm>
          <a:off x="7368196" y="3808143"/>
          <a:ext cx="2021015" cy="36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0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31AAFBBD-9438-7D54-1733-12F1F3969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20086"/>
              </p:ext>
            </p:extLst>
          </p:nvPr>
        </p:nvGraphicFramePr>
        <p:xfrm>
          <a:off x="2085289" y="5083579"/>
          <a:ext cx="2021015" cy="36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0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A3B1CAB1-EE3D-BC90-1250-8FDB16E60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57117"/>
              </p:ext>
            </p:extLst>
          </p:nvPr>
        </p:nvGraphicFramePr>
        <p:xfrm>
          <a:off x="9801961" y="3808547"/>
          <a:ext cx="8128000" cy="3701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7FF9080-7B6C-4202-40F4-01A9A7AAB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55670"/>
              </p:ext>
            </p:extLst>
          </p:nvPr>
        </p:nvGraphicFramePr>
        <p:xfrm>
          <a:off x="9800099" y="3808547"/>
          <a:ext cx="2038525" cy="3701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46C5BC07-3C95-6FF7-3478-40537026A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47458"/>
              </p:ext>
            </p:extLst>
          </p:nvPr>
        </p:nvGraphicFramePr>
        <p:xfrm>
          <a:off x="11844946" y="3808144"/>
          <a:ext cx="2021015" cy="3701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420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70138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DC8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23224D0C-E47E-CC24-E229-30BD615DD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12828"/>
              </p:ext>
            </p:extLst>
          </p:nvPr>
        </p:nvGraphicFramePr>
        <p:xfrm>
          <a:off x="15496196" y="3810131"/>
          <a:ext cx="2021015" cy="36616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420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24D2E416-0E49-86D6-A45F-9BE0144FA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78583"/>
              </p:ext>
            </p:extLst>
          </p:nvPr>
        </p:nvGraphicFramePr>
        <p:xfrm>
          <a:off x="10213289" y="5083578"/>
          <a:ext cx="2021015" cy="36616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4203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4203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366163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>
                    <a:solidFill>
                      <a:srgbClr val="AAD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2AE769A-F250-287A-C44D-7B0FAEB0277F}"/>
              </a:ext>
            </a:extLst>
          </p:cNvPr>
          <p:cNvCxnSpPr/>
          <p:nvPr/>
        </p:nvCxnSpPr>
        <p:spPr>
          <a:xfrm>
            <a:off x="7368196" y="4178685"/>
            <a:ext cx="2845093" cy="89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B66F093-5C18-ADFA-6D26-4BAB37E4B644}"/>
              </a:ext>
            </a:extLst>
          </p:cNvPr>
          <p:cNvCxnSpPr>
            <a:cxnSpLocks/>
          </p:cNvCxnSpPr>
          <p:nvPr/>
        </p:nvCxnSpPr>
        <p:spPr>
          <a:xfrm>
            <a:off x="1672097" y="5619750"/>
            <a:ext cx="8128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AD2ECF36-2663-DD72-0441-581381E15D97}"/>
              </a:ext>
            </a:extLst>
          </p:cNvPr>
          <p:cNvSpPr txBox="1"/>
          <p:nvPr/>
        </p:nvSpPr>
        <p:spPr>
          <a:xfrm>
            <a:off x="6566409" y="5710294"/>
            <a:ext cx="79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Period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B98DBB98-5DFB-9588-FCC1-3B4B2EE11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27751"/>
              </p:ext>
            </p:extLst>
          </p:nvPr>
        </p:nvGraphicFramePr>
        <p:xfrm>
          <a:off x="3000110" y="1905000"/>
          <a:ext cx="12089696" cy="1186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22424">
                  <a:extLst>
                    <a:ext uri="{9D8B030D-6E8A-4147-A177-3AD203B41FA5}">
                      <a16:colId xmlns:a16="http://schemas.microsoft.com/office/drawing/2014/main" val="3828314630"/>
                    </a:ext>
                  </a:extLst>
                </a:gridCol>
                <a:gridCol w="3022424">
                  <a:extLst>
                    <a:ext uri="{9D8B030D-6E8A-4147-A177-3AD203B41FA5}">
                      <a16:colId xmlns:a16="http://schemas.microsoft.com/office/drawing/2014/main" val="136925420"/>
                    </a:ext>
                  </a:extLst>
                </a:gridCol>
                <a:gridCol w="3022424">
                  <a:extLst>
                    <a:ext uri="{9D8B030D-6E8A-4147-A177-3AD203B41FA5}">
                      <a16:colId xmlns:a16="http://schemas.microsoft.com/office/drawing/2014/main" val="772500721"/>
                    </a:ext>
                  </a:extLst>
                </a:gridCol>
                <a:gridCol w="3022424">
                  <a:extLst>
                    <a:ext uri="{9D8B030D-6E8A-4147-A177-3AD203B41FA5}">
                      <a16:colId xmlns:a16="http://schemas.microsoft.com/office/drawing/2014/main" val="3071962109"/>
                    </a:ext>
                  </a:extLst>
                </a:gridCol>
              </a:tblGrid>
              <a:tr h="344672">
                <a:tc>
                  <a:txBody>
                    <a:bodyPr/>
                    <a:lstStyle/>
                    <a:p>
                      <a:r>
                        <a:rPr lang="fr-FR" dirty="0"/>
                        <a:t>Message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2980"/>
                  </a:ext>
                </a:extLst>
              </a:tr>
              <a:tr h="344672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Offset (</a:t>
                      </a:r>
                      <a:r>
                        <a:rPr lang="fr-FR" dirty="0" err="1"/>
                        <a:t>O</a:t>
                      </a:r>
                      <a:r>
                        <a:rPr lang="fr-FR" baseline="-25000" dirty="0" err="1"/>
                        <a:t>i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70772"/>
                  </a:ext>
                </a:extLst>
              </a:tr>
              <a:tr h="455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Delay (d</a:t>
                      </a:r>
                      <a:r>
                        <a:rPr lang="fr-FR" baseline="-25000" dirty="0"/>
                        <a:t>i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317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</TotalTime>
  <Words>26</Words>
  <Application>Microsoft Office PowerPoint</Application>
  <PresentationFormat>Personnalisé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GUIRAUD Mael</dc:creator>
  <cp:lastModifiedBy>GUIRAUD Mael</cp:lastModifiedBy>
  <cp:revision>2</cp:revision>
  <dcterms:created xsi:type="dcterms:W3CDTF">2023-11-08T18:02:51Z</dcterms:created>
  <dcterms:modified xsi:type="dcterms:W3CDTF">2023-11-09T11:13:03Z</dcterms:modified>
</cp:coreProperties>
</file>