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6" r:id="rId5"/>
  </p:sldMasterIdLst>
  <p:sldIdLst>
    <p:sldId id="256" r:id="rId6"/>
  </p:sldIdLst>
  <p:sldSz cx="7512050" cy="2879725"/>
  <p:notesSz cx="6858000" cy="9144000"/>
  <p:defaultTextStyle>
    <a:defPPr>
      <a:defRPr lang="fr-FR"/>
    </a:defPPr>
    <a:lvl1pPr marL="0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2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21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02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83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63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44" algn="l" defTabSz="91436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24AF4-B566-4953-8051-1AA11F2E07EF}" v="7" dt="2023-11-10T11:52:3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6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RAUD Mael" userId="9698d85c-f986-4704-b8b8-8b96bbf4c9e7" providerId="ADAL" clId="{19024AF4-B566-4953-8051-1AA11F2E07EF}"/>
    <pc:docChg chg="undo redo custSel modSld modMainMaster">
      <pc:chgData name="GUIRAUD Mael" userId="9698d85c-f986-4704-b8b8-8b96bbf4c9e7" providerId="ADAL" clId="{19024AF4-B566-4953-8051-1AA11F2E07EF}" dt="2023-11-10T11:52:04.023" v="6"/>
      <pc:docMkLst>
        <pc:docMk/>
      </pc:docMkLst>
      <pc:sldChg chg="modSp mod">
        <pc:chgData name="GUIRAUD Mael" userId="9698d85c-f986-4704-b8b8-8b96bbf4c9e7" providerId="ADAL" clId="{19024AF4-B566-4953-8051-1AA11F2E07EF}" dt="2023-11-10T11:52:04.023" v="6"/>
        <pc:sldMkLst>
          <pc:docMk/>
          <pc:sldMk cId="417425211" sldId="256"/>
        </pc:sldMkLst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5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6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15" creationId="{F019FE9C-C0DB-879D-FBA9-40564C77FBF3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23" creationId="{DAF8EA2B-4C10-F046-CB65-AEB56DF8C9A7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33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k cId="417425211" sldId="256"/>
            <ac:spMk id="35" creationId="{00000000-0000-0000-0000-000000000000}"/>
          </ac:spMkLst>
        </pc:sp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4" creationId="{EB4D8EE9-E47B-B733-CFB1-3718A1E8FC10}"/>
          </ac:graphicFrameMkLst>
        </pc:graphicFrame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9" creationId="{A89AB562-C9D0-4F55-5BAC-A72EF8C41C4C}"/>
          </ac:graphicFrameMkLst>
        </pc:graphicFrame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10" creationId="{7B4FC891-DE09-9C8B-F779-8FA06E269A59}"/>
          </ac:graphicFrameMkLst>
        </pc:graphicFrame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16" creationId="{FDEB271F-DE7F-D589-303B-62B13C5A4069}"/>
          </ac:graphicFrameMkLst>
        </pc:graphicFrame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19" creationId="{8F44C2E5-FB37-018D-ABB8-41D25C336D10}"/>
          </ac:graphicFrameMkLst>
        </pc:graphicFrameChg>
        <pc:graphicFrameChg chg="mod">
          <ac:chgData name="GUIRAUD Mael" userId="9698d85c-f986-4704-b8b8-8b96bbf4c9e7" providerId="ADAL" clId="{19024AF4-B566-4953-8051-1AA11F2E07EF}" dt="2023-11-10T11:52:04.023" v="6"/>
          <ac:graphicFrameMkLst>
            <pc:docMk/>
            <pc:sldMk cId="417425211" sldId="256"/>
            <ac:graphicFrameMk id="20" creationId="{BBA618D7-1E67-2D75-2C7F-CBE9BF32096A}"/>
          </ac:graphicFrameMkLst>
        </pc:graphicFrameChg>
        <pc:cxnChg chg="mod">
          <ac:chgData name="GUIRAUD Mael" userId="9698d85c-f986-4704-b8b8-8b96bbf4c9e7" providerId="ADAL" clId="{19024AF4-B566-4953-8051-1AA11F2E07EF}" dt="2023-11-10T11:52:04.023" v="6"/>
          <ac:cxnSpMkLst>
            <pc:docMk/>
            <pc:sldMk cId="417425211" sldId="256"/>
            <ac:cxnSpMk id="29" creationId="{93B8B34F-BB29-F87A-FCF6-7A78D693D0AA}"/>
          </ac:cxnSpMkLst>
        </pc:cxnChg>
      </pc:sldChg>
      <pc:sldMasterChg chg="modSp modSldLayout">
        <pc:chgData name="GUIRAUD Mael" userId="9698d85c-f986-4704-b8b8-8b96bbf4c9e7" providerId="ADAL" clId="{19024AF4-B566-4953-8051-1AA11F2E07EF}" dt="2023-11-10T11:52:04.023" v="6"/>
        <pc:sldMasterMkLst>
          <pc:docMk/>
          <pc:sldMasterMk cId="801474136" sldId="2147483648"/>
        </pc:sldMasterMkLst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801474136" sldId="2147483648"/>
            <ac:spMk id="2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801474136" sldId="2147483648"/>
            <ac:spMk id="3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801474136" sldId="2147483648"/>
            <ac:spMk id="4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801474136" sldId="2147483648"/>
            <ac:spMk id="5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801474136" sldId="2147483648"/>
            <ac:spMk id="6" creationId="{00000000-0000-0000-0000-000000000000}"/>
          </ac:spMkLst>
        </pc:sp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150993198" sldId="2147483649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150993198" sldId="2147483649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150993198" sldId="2147483649"/>
              <ac:spMk id="3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2124762838" sldId="2147483651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2124762838" sldId="2147483651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2124762838" sldId="2147483651"/>
              <ac:spMk id="3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1122063542" sldId="2147483652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1122063542" sldId="2147483652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1122063542" sldId="2147483652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3478440682" sldId="2147483653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478440682" sldId="2147483653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478440682" sldId="2147483653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478440682" sldId="2147483653"/>
              <ac:spMk id="4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478440682" sldId="2147483653"/>
              <ac:spMk id="5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478440682" sldId="2147483653"/>
              <ac:spMk id="6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3804265778" sldId="2147483656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804265778" sldId="2147483656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804265778" sldId="2147483656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3804265778" sldId="2147483656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2993647788" sldId="2147483657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2993647788" sldId="2147483657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2993647788" sldId="2147483657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2993647788" sldId="2147483657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801474136" sldId="2147483648"/>
            <pc:sldLayoutMk cId="554405994" sldId="2147483659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554405994" sldId="2147483659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801474136" sldId="2147483648"/>
              <pc:sldLayoutMk cId="554405994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GUIRAUD Mael" userId="9698d85c-f986-4704-b8b8-8b96bbf4c9e7" providerId="ADAL" clId="{19024AF4-B566-4953-8051-1AA11F2E07EF}" dt="2023-11-10T11:52:04.023" v="6"/>
        <pc:sldMasterMkLst>
          <pc:docMk/>
          <pc:sldMasterMk cId="2917409278" sldId="2147483660"/>
        </pc:sldMasterMkLst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2917409278" sldId="2147483660"/>
            <ac:spMk id="2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2917409278" sldId="2147483660"/>
            <ac:spMk id="3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2917409278" sldId="2147483660"/>
            <ac:spMk id="4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2917409278" sldId="2147483660"/>
            <ac:spMk id="5" creationId="{00000000-0000-0000-0000-000000000000}"/>
          </ac:spMkLst>
        </pc:spChg>
        <pc:spChg chg="mod">
          <ac:chgData name="GUIRAUD Mael" userId="9698d85c-f986-4704-b8b8-8b96bbf4c9e7" providerId="ADAL" clId="{19024AF4-B566-4953-8051-1AA11F2E07EF}" dt="2023-11-10T11:52:04.023" v="6"/>
          <ac:spMkLst>
            <pc:docMk/>
            <pc:sldMasterMk cId="2917409278" sldId="2147483660"/>
            <ac:spMk id="6" creationId="{00000000-0000-0000-0000-000000000000}"/>
          </ac:spMkLst>
        </pc:sp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2731904546" sldId="2147483661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731904546" sldId="2147483661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731904546" sldId="2147483661"/>
              <ac:spMk id="3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2890857087" sldId="2147483663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890857087" sldId="2147483663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890857087" sldId="2147483663"/>
              <ac:spMk id="3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1403528504" sldId="2147483664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403528504" sldId="2147483664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403528504" sldId="2147483664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1845624486" sldId="2147483665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845624486" sldId="2147483665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845624486" sldId="2147483665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845624486" sldId="2147483665"/>
              <ac:spMk id="4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845624486" sldId="2147483665"/>
              <ac:spMk id="5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845624486" sldId="2147483665"/>
              <ac:spMk id="6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96409691" sldId="2147483668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96409691" sldId="2147483668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96409691" sldId="2147483668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96409691" sldId="2147483668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1130533281" sldId="2147483669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130533281" sldId="2147483669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130533281" sldId="2147483669"/>
              <ac:spMk id="3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1130533281" sldId="2147483669"/>
              <ac:spMk id="4" creationId="{00000000-0000-0000-0000-000000000000}"/>
            </ac:spMkLst>
          </pc:spChg>
        </pc:sldLayoutChg>
        <pc:sldLayoutChg chg="modSp">
          <pc:chgData name="GUIRAUD Mael" userId="9698d85c-f986-4704-b8b8-8b96bbf4c9e7" providerId="ADAL" clId="{19024AF4-B566-4953-8051-1AA11F2E07EF}" dt="2023-11-10T11:52:04.023" v="6"/>
          <pc:sldLayoutMkLst>
            <pc:docMk/>
            <pc:sldMasterMk cId="2917409278" sldId="2147483660"/>
            <pc:sldLayoutMk cId="2542335587" sldId="2147483671"/>
          </pc:sldLayoutMkLst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542335587" sldId="2147483671"/>
              <ac:spMk id="2" creationId="{00000000-0000-0000-0000-000000000000}"/>
            </ac:spMkLst>
          </pc:spChg>
          <pc:spChg chg="mod">
            <ac:chgData name="GUIRAUD Mael" userId="9698d85c-f986-4704-b8b8-8b96bbf4c9e7" providerId="ADAL" clId="{19024AF4-B566-4953-8051-1AA11F2E07EF}" dt="2023-11-10T11:52:04.023" v="6"/>
            <ac:spMkLst>
              <pc:docMk/>
              <pc:sldMasterMk cId="2917409278" sldId="2147483660"/>
              <pc:sldLayoutMk cId="254233558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9007" y="471291"/>
            <a:ext cx="5634037" cy="10025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9007" y="1512525"/>
            <a:ext cx="5634037" cy="6952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9" indent="0" algn="ctr">
              <a:buNone/>
              <a:defRPr sz="2000"/>
            </a:lvl2pPr>
            <a:lvl3pPr marL="914339" indent="0" algn="ctr">
              <a:buNone/>
              <a:defRPr sz="1799"/>
            </a:lvl3pPr>
            <a:lvl4pPr marL="1371510" indent="0" algn="ctr">
              <a:buNone/>
              <a:defRPr sz="1600"/>
            </a:lvl4pPr>
            <a:lvl5pPr marL="1828680" indent="0" algn="ctr">
              <a:buNone/>
              <a:defRPr sz="1600"/>
            </a:lvl5pPr>
            <a:lvl6pPr marL="2285849" indent="0" algn="ctr">
              <a:buNone/>
              <a:defRPr sz="1600"/>
            </a:lvl6pPr>
            <a:lvl7pPr marL="2743019" indent="0" algn="ctr">
              <a:buNone/>
              <a:defRPr sz="1600"/>
            </a:lvl7pPr>
            <a:lvl8pPr marL="3200188" indent="0" algn="ctr">
              <a:buNone/>
              <a:defRPr sz="1600"/>
            </a:lvl8pPr>
            <a:lvl9pPr marL="365735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5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375811" y="153318"/>
            <a:ext cx="1619786" cy="244043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16454" y="153318"/>
            <a:ext cx="4765456" cy="24404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0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06" y="471289"/>
            <a:ext cx="563403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1512522"/>
            <a:ext cx="563403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6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717932"/>
            <a:ext cx="647914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1927150"/>
            <a:ext cx="647914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7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766593"/>
            <a:ext cx="3192621" cy="18271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766593"/>
            <a:ext cx="3192621" cy="18271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49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53319"/>
            <a:ext cx="6479143" cy="55661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2" y="705933"/>
            <a:ext cx="3177949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2" y="1051899"/>
            <a:ext cx="3177949" cy="15471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5" y="705933"/>
            <a:ext cx="319360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5" y="1051899"/>
            <a:ext cx="3193600" cy="15471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82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35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93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91982"/>
            <a:ext cx="242283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414627"/>
            <a:ext cx="3802975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863918"/>
            <a:ext cx="242283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0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191982"/>
            <a:ext cx="242283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414627"/>
            <a:ext cx="3802975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863918"/>
            <a:ext cx="242283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342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92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153319"/>
            <a:ext cx="1619786" cy="24404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3" y="153319"/>
            <a:ext cx="4765457" cy="24404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2542" y="717934"/>
            <a:ext cx="6479143" cy="11978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2542" y="1927150"/>
            <a:ext cx="6479143" cy="6299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6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6454" y="766595"/>
            <a:ext cx="3192621" cy="18271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02976" y="766595"/>
            <a:ext cx="3192621" cy="18271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433" y="153319"/>
            <a:ext cx="6479143" cy="55661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7434" y="705934"/>
            <a:ext cx="3177949" cy="345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9" indent="0">
              <a:buNone/>
              <a:defRPr sz="1799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49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8" indent="0">
              <a:buNone/>
              <a:defRPr sz="1600" b="1"/>
            </a:lvl8pPr>
            <a:lvl9pPr marL="365735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7434" y="1051900"/>
            <a:ext cx="3177949" cy="154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02975" y="705934"/>
            <a:ext cx="3193600" cy="345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9" indent="0">
              <a:buNone/>
              <a:defRPr sz="1799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49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8" indent="0">
              <a:buNone/>
              <a:defRPr sz="1600" b="1"/>
            </a:lvl8pPr>
            <a:lvl9pPr marL="365735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02975" y="1051900"/>
            <a:ext cx="3193600" cy="154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4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60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6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435" y="191982"/>
            <a:ext cx="2422832" cy="671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93600" y="414630"/>
            <a:ext cx="3802975" cy="204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7435" y="863918"/>
            <a:ext cx="2422832" cy="1600514"/>
          </a:xfrm>
        </p:spPr>
        <p:txBody>
          <a:bodyPr/>
          <a:lstStyle>
            <a:lvl1pPr marL="0" indent="0">
              <a:buNone/>
              <a:defRPr sz="1600"/>
            </a:lvl1pPr>
            <a:lvl2pPr marL="457169" indent="0">
              <a:buNone/>
              <a:defRPr sz="1401"/>
            </a:lvl2pPr>
            <a:lvl3pPr marL="914339" indent="0">
              <a:buNone/>
              <a:defRPr sz="1200"/>
            </a:lvl3pPr>
            <a:lvl4pPr marL="1371510" indent="0">
              <a:buNone/>
              <a:defRPr sz="1001"/>
            </a:lvl4pPr>
            <a:lvl5pPr marL="1828680" indent="0">
              <a:buNone/>
              <a:defRPr sz="1001"/>
            </a:lvl5pPr>
            <a:lvl6pPr marL="2285849" indent="0">
              <a:buNone/>
              <a:defRPr sz="1001"/>
            </a:lvl6pPr>
            <a:lvl7pPr marL="2743019" indent="0">
              <a:buNone/>
              <a:defRPr sz="1001"/>
            </a:lvl7pPr>
            <a:lvl8pPr marL="3200188" indent="0">
              <a:buNone/>
              <a:defRPr sz="1001"/>
            </a:lvl8pPr>
            <a:lvl9pPr marL="3657359" indent="0">
              <a:buNone/>
              <a:defRPr sz="100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6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435" y="191982"/>
            <a:ext cx="2422832" cy="671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193600" y="414630"/>
            <a:ext cx="3802975" cy="2046471"/>
          </a:xfrm>
        </p:spPr>
        <p:txBody>
          <a:bodyPr/>
          <a:lstStyle>
            <a:lvl1pPr marL="0" indent="0">
              <a:buNone/>
              <a:defRPr sz="3200"/>
            </a:lvl1pPr>
            <a:lvl2pPr marL="457169" indent="0">
              <a:buNone/>
              <a:defRPr sz="2800"/>
            </a:lvl2pPr>
            <a:lvl3pPr marL="914339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49" indent="0">
              <a:buNone/>
              <a:defRPr sz="2000"/>
            </a:lvl6pPr>
            <a:lvl7pPr marL="2743019" indent="0">
              <a:buNone/>
              <a:defRPr sz="2000"/>
            </a:lvl7pPr>
            <a:lvl8pPr marL="3200188" indent="0">
              <a:buNone/>
              <a:defRPr sz="2000"/>
            </a:lvl8pPr>
            <a:lvl9pPr marL="365735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17435" y="863918"/>
            <a:ext cx="2422832" cy="1600514"/>
          </a:xfrm>
        </p:spPr>
        <p:txBody>
          <a:bodyPr/>
          <a:lstStyle>
            <a:lvl1pPr marL="0" indent="0">
              <a:buNone/>
              <a:defRPr sz="1600"/>
            </a:lvl1pPr>
            <a:lvl2pPr marL="457169" indent="0">
              <a:buNone/>
              <a:defRPr sz="1401"/>
            </a:lvl2pPr>
            <a:lvl3pPr marL="914339" indent="0">
              <a:buNone/>
              <a:defRPr sz="1200"/>
            </a:lvl3pPr>
            <a:lvl4pPr marL="1371510" indent="0">
              <a:buNone/>
              <a:defRPr sz="1001"/>
            </a:lvl4pPr>
            <a:lvl5pPr marL="1828680" indent="0">
              <a:buNone/>
              <a:defRPr sz="1001"/>
            </a:lvl5pPr>
            <a:lvl6pPr marL="2285849" indent="0">
              <a:buNone/>
              <a:defRPr sz="1001"/>
            </a:lvl6pPr>
            <a:lvl7pPr marL="2743019" indent="0">
              <a:buNone/>
              <a:defRPr sz="1001"/>
            </a:lvl7pPr>
            <a:lvl8pPr marL="3200188" indent="0">
              <a:buNone/>
              <a:defRPr sz="1001"/>
            </a:lvl8pPr>
            <a:lvl9pPr marL="3657359" indent="0">
              <a:buNone/>
              <a:defRPr sz="100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64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16455" y="153319"/>
            <a:ext cx="647914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6455" y="766595"/>
            <a:ext cx="647914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6454" y="2669079"/>
            <a:ext cx="1690211" cy="153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488368" y="2669079"/>
            <a:ext cx="2535317" cy="153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305385" y="2669079"/>
            <a:ext cx="1690211" cy="153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4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5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9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8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9" algn="l" defTabSz="91433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153319"/>
            <a:ext cx="647914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766593"/>
            <a:ext cx="647914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2669079"/>
            <a:ext cx="169021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5806-2731-43FE-A2E4-249ACD87DC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2669079"/>
            <a:ext cx="253531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2669079"/>
            <a:ext cx="169021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711B-19FA-4C7F-BFD6-5A8AB7C0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88734"/>
              </p:ext>
            </p:extLst>
          </p:nvPr>
        </p:nvGraphicFramePr>
        <p:xfrm>
          <a:off x="1466143" y="822084"/>
          <a:ext cx="5505140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7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60122"/>
              </p:ext>
            </p:extLst>
          </p:nvPr>
        </p:nvGraphicFramePr>
        <p:xfrm>
          <a:off x="1464885" y="822084"/>
          <a:ext cx="1380715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4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bg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B4FC891-DE09-9C8B-F779-8FA06E26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79164"/>
              </p:ext>
            </p:extLst>
          </p:nvPr>
        </p:nvGraphicFramePr>
        <p:xfrm>
          <a:off x="2849876" y="821811"/>
          <a:ext cx="1368845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69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273769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273769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273769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273769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424147" y="792563"/>
            <a:ext cx="914888" cy="2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9642"/>
            <a:r>
              <a:rPr lang="fr-FR" sz="1219" dirty="0">
                <a:solidFill>
                  <a:prstClr val="black"/>
                </a:solidFill>
                <a:latin typeface="Calibri" panose="020F0502020204030204"/>
              </a:rPr>
              <a:t>First </a:t>
            </a:r>
            <a:r>
              <a:rPr lang="fr-FR" sz="1219" dirty="0" err="1">
                <a:solidFill>
                  <a:prstClr val="black"/>
                </a:solidFill>
                <a:latin typeface="Calibri" panose="020F0502020204030204"/>
              </a:rPr>
              <a:t>period</a:t>
            </a:r>
            <a:endParaRPr lang="fr-FR" sz="1219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2530"/>
              </p:ext>
            </p:extLst>
          </p:nvPr>
        </p:nvGraphicFramePr>
        <p:xfrm>
          <a:off x="1466143" y="1687157"/>
          <a:ext cx="5505140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7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275257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80400"/>
              </p:ext>
            </p:extLst>
          </p:nvPr>
        </p:nvGraphicFramePr>
        <p:xfrm>
          <a:off x="3936814" y="1687618"/>
          <a:ext cx="1380715" cy="24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4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247732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BBA618D7-1E67-2D75-2C7F-CBE9BF32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4685"/>
              </p:ext>
            </p:extLst>
          </p:nvPr>
        </p:nvGraphicFramePr>
        <p:xfrm>
          <a:off x="5317523" y="1687618"/>
          <a:ext cx="1380715" cy="24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4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27614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247732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1934" marR="61934" marT="30968" marB="30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226596" y="1671152"/>
            <a:ext cx="1321224" cy="2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9642"/>
            <a:r>
              <a:rPr lang="fr-FR" sz="1219" dirty="0">
                <a:solidFill>
                  <a:prstClr val="black"/>
                </a:solidFill>
                <a:latin typeface="Calibri" panose="020F0502020204030204"/>
              </a:rPr>
              <a:t>Second </a:t>
            </a:r>
            <a:r>
              <a:rPr lang="fr-FR" sz="1219" dirty="0" err="1">
                <a:solidFill>
                  <a:prstClr val="black"/>
                </a:solidFill>
                <a:latin typeface="Calibri" panose="020F0502020204030204"/>
              </a:rPr>
              <a:t>period</a:t>
            </a:r>
            <a:endParaRPr lang="fr-FR" sz="1219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B8B34F-BB29-F87A-FCF6-7A78D693D0AA}"/>
              </a:ext>
            </a:extLst>
          </p:cNvPr>
          <p:cNvCxnSpPr>
            <a:cxnSpLocks/>
          </p:cNvCxnSpPr>
          <p:nvPr/>
        </p:nvCxnSpPr>
        <p:spPr>
          <a:xfrm>
            <a:off x="2850050" y="1081488"/>
            <a:ext cx="2467473" cy="603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Accolade fermante 4"/>
          <p:cNvSpPr/>
          <p:nvPr/>
        </p:nvSpPr>
        <p:spPr>
          <a:xfrm rot="16200000">
            <a:off x="2861938" y="-532573"/>
            <a:ext cx="230092" cy="247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97"/>
          </a:p>
        </p:txBody>
      </p:sp>
      <p:sp>
        <p:nvSpPr>
          <p:cNvPr id="33" name="Accolade fermante 32"/>
          <p:cNvSpPr/>
          <p:nvPr/>
        </p:nvSpPr>
        <p:spPr>
          <a:xfrm rot="5400000">
            <a:off x="5340978" y="804442"/>
            <a:ext cx="230092" cy="2484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97"/>
          </a:p>
        </p:txBody>
      </p:sp>
      <p:sp>
        <p:nvSpPr>
          <p:cNvPr id="6" name="ZoneTexte 5"/>
          <p:cNvSpPr txBox="1"/>
          <p:nvPr/>
        </p:nvSpPr>
        <p:spPr>
          <a:xfrm>
            <a:off x="2338864" y="259903"/>
            <a:ext cx="1276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Forbidden</a:t>
            </a:r>
            <a:r>
              <a:rPr lang="fr-FR" sz="1200" dirty="0"/>
              <a:t> offsets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817906" y="2128673"/>
            <a:ext cx="1276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Forbidden</a:t>
            </a:r>
            <a:r>
              <a:rPr lang="fr-FR" sz="1200" dirty="0"/>
              <a:t> offsets</a:t>
            </a:r>
          </a:p>
        </p:txBody>
      </p:sp>
    </p:spTree>
    <p:extLst>
      <p:ext uri="{BB962C8B-B14F-4D97-AF65-F5344CB8AC3E}">
        <p14:creationId xmlns:p14="http://schemas.microsoft.com/office/powerpoint/2010/main" val="417425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b838dd-903e-4d2d-8e7a-a0eb915d0f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D8FC8EF5B6443AEB2A688C70225FE" ma:contentTypeVersion="17" ma:contentTypeDescription="Crée un document." ma:contentTypeScope="" ma:versionID="d38f8baeb4fa546c6c521236ce173ff9">
  <xsd:schema xmlns:xsd="http://www.w3.org/2001/XMLSchema" xmlns:xs="http://www.w3.org/2001/XMLSchema" xmlns:p="http://schemas.microsoft.com/office/2006/metadata/properties" xmlns:ns3="05b838dd-903e-4d2d-8e7a-a0eb915d0fdc" xmlns:ns4="9f2961e6-7930-4264-805b-6f9ac894b2c9" targetNamespace="http://schemas.microsoft.com/office/2006/metadata/properties" ma:root="true" ma:fieldsID="5c56d728b76fc3684a5f5aff4b1ffd7e" ns3:_="" ns4:_="">
    <xsd:import namespace="05b838dd-903e-4d2d-8e7a-a0eb915d0fdc"/>
    <xsd:import namespace="9f2961e6-7930-4264-805b-6f9ac894b2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LengthInSeconds" minOccurs="0"/>
                <xsd:element ref="ns3:MediaServiceDateTaken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838dd-903e-4d2d-8e7a-a0eb915d0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961e6-7930-4264-805b-6f9ac894b2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67E78-7A27-4992-8722-56953FBF341E}">
  <ds:schemaRefs>
    <ds:schemaRef ds:uri="http://schemas.microsoft.com/office/2006/documentManagement/types"/>
    <ds:schemaRef ds:uri="05b838dd-903e-4d2d-8e7a-a0eb915d0fdc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9f2961e6-7930-4264-805b-6f9ac894b2c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25934CB-37F8-4F8F-BB9B-222651A53C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91015-9817-46C5-AEA2-A506932DE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b838dd-903e-4d2d-8e7a-a0eb915d0fdc"/>
    <ds:schemaRef ds:uri="9f2961e6-7930-4264-805b-6f9ac894b2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1_Thème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3</cp:revision>
  <dcterms:created xsi:type="dcterms:W3CDTF">2023-11-09T15:46:40Z</dcterms:created>
  <dcterms:modified xsi:type="dcterms:W3CDTF">2023-11-10T11:52:32Z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0x010100C3FD8FC8EF5B6443AEB2A688C70225FE</vt:lpwstr>
  </property>
</Properties>
</file>