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</p:sldIdLst>
  <p:sldSz cx="1800066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C8F"/>
    <a:srgbClr val="DC8FAA"/>
    <a:srgbClr val="8FAADC"/>
    <a:srgbClr val="F0F0F0"/>
    <a:srgbClr val="DCAA8F"/>
    <a:srgbClr val="8F3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DC7E4-A3BF-4DB1-B0B9-F389A0E010BD}" v="1" dt="2023-11-10T11:54:37.124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5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RAUD Mael" userId="9698d85c-f986-4704-b8b8-8b96bbf4c9e7" providerId="ADAL" clId="{546DC7E4-A3BF-4DB1-B0B9-F389A0E010BD}"/>
    <pc:docChg chg="modSld">
      <pc:chgData name="GUIRAUD Mael" userId="9698d85c-f986-4704-b8b8-8b96bbf4c9e7" providerId="ADAL" clId="{546DC7E4-A3BF-4DB1-B0B9-F389A0E010BD}" dt="2023-11-10T11:57:05.963" v="0" actId="1076"/>
      <pc:docMkLst>
        <pc:docMk/>
      </pc:docMkLst>
      <pc:sldChg chg="modSp mod">
        <pc:chgData name="GUIRAUD Mael" userId="9698d85c-f986-4704-b8b8-8b96bbf4c9e7" providerId="ADAL" clId="{546DC7E4-A3BF-4DB1-B0B9-F389A0E010BD}" dt="2023-11-10T11:57:05.963" v="0" actId="1076"/>
        <pc:sldMkLst>
          <pc:docMk/>
          <pc:sldMk cId="2519317609" sldId="257"/>
        </pc:sldMkLst>
        <pc:graphicFrameChg chg="mod">
          <ac:chgData name="GUIRAUD Mael" userId="9698d85c-f986-4704-b8b8-8b96bbf4c9e7" providerId="ADAL" clId="{546DC7E4-A3BF-4DB1-B0B9-F389A0E010BD}" dt="2023-11-10T11:57:05.963" v="0" actId="1076"/>
          <ac:graphicFrameMkLst>
            <pc:docMk/>
            <pc:sldMk cId="2519317609" sldId="257"/>
            <ac:graphicFrameMk id="27" creationId="{A3B1CAB1-EE3D-BC90-1250-8FDB16E60C36}"/>
          </ac:graphicFrameMkLst>
        </pc:graphicFrameChg>
        <pc:graphicFrameChg chg="mod">
          <ac:chgData name="GUIRAUD Mael" userId="9698d85c-f986-4704-b8b8-8b96bbf4c9e7" providerId="ADAL" clId="{546DC7E4-A3BF-4DB1-B0B9-F389A0E010BD}" dt="2023-11-10T11:57:05.963" v="0" actId="1076"/>
          <ac:graphicFrameMkLst>
            <pc:docMk/>
            <pc:sldMk cId="2519317609" sldId="257"/>
            <ac:graphicFrameMk id="28" creationId="{E7FF9080-7B6C-4202-40F4-01A9A7AAB0E3}"/>
          </ac:graphicFrameMkLst>
        </pc:graphicFrameChg>
        <pc:graphicFrameChg chg="mod">
          <ac:chgData name="GUIRAUD Mael" userId="9698d85c-f986-4704-b8b8-8b96bbf4c9e7" providerId="ADAL" clId="{546DC7E4-A3BF-4DB1-B0B9-F389A0E010BD}" dt="2023-11-10T11:57:05.963" v="0" actId="1076"/>
          <ac:graphicFrameMkLst>
            <pc:docMk/>
            <pc:sldMk cId="2519317609" sldId="257"/>
            <ac:graphicFrameMk id="30" creationId="{46C5BC07-3C95-6FF7-3478-40537026A355}"/>
          </ac:graphicFrameMkLst>
        </pc:graphicFrameChg>
        <pc:graphicFrameChg chg="mod">
          <ac:chgData name="GUIRAUD Mael" userId="9698d85c-f986-4704-b8b8-8b96bbf4c9e7" providerId="ADAL" clId="{546DC7E4-A3BF-4DB1-B0B9-F389A0E010BD}" dt="2023-11-10T11:57:05.963" v="0" actId="1076"/>
          <ac:graphicFrameMkLst>
            <pc:docMk/>
            <pc:sldMk cId="2519317609" sldId="257"/>
            <ac:graphicFrameMk id="31" creationId="{23224D0C-E47E-CC24-E229-30BD615DDA5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886719"/>
            <a:ext cx="13500497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845777"/>
            <a:ext cx="13500497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84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8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88465"/>
            <a:ext cx="3881393" cy="45916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88465"/>
            <a:ext cx="11419171" cy="45916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350772"/>
            <a:ext cx="15525572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3625889"/>
            <a:ext cx="15525572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9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442328"/>
            <a:ext cx="7650282" cy="3437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442328"/>
            <a:ext cx="7650282" cy="3437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88466"/>
            <a:ext cx="15525572" cy="10472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328197"/>
            <a:ext cx="7615123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979126"/>
            <a:ext cx="7615123" cy="29109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328197"/>
            <a:ext cx="7652626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979126"/>
            <a:ext cx="7652626" cy="29109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2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3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10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61209"/>
            <a:ext cx="5805682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780112"/>
            <a:ext cx="9112836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625442"/>
            <a:ext cx="5805682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61209"/>
            <a:ext cx="5805682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780112"/>
            <a:ext cx="9112836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625442"/>
            <a:ext cx="5805682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2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88466"/>
            <a:ext cx="15525572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442328"/>
            <a:ext cx="15525572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5021811"/>
            <a:ext cx="405014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5021811"/>
            <a:ext cx="607522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5021811"/>
            <a:ext cx="405014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8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4D8EE9-E47B-B733-CFB1-3718A1E8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02664"/>
              </p:ext>
            </p:extLst>
          </p:nvPr>
        </p:nvGraphicFramePr>
        <p:xfrm>
          <a:off x="1673961" y="3086628"/>
          <a:ext cx="8128000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89AB562-C9D0-4F55-5BAC-A72EF8C4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72542"/>
              </p:ext>
            </p:extLst>
          </p:nvPr>
        </p:nvGraphicFramePr>
        <p:xfrm>
          <a:off x="1672100" y="3086628"/>
          <a:ext cx="2038525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B4FC891-DE09-9C8B-F779-8FA06E26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11791"/>
              </p:ext>
            </p:extLst>
          </p:nvPr>
        </p:nvGraphicFramePr>
        <p:xfrm>
          <a:off x="3716947" y="3086225"/>
          <a:ext cx="2021015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F019FE9C-C0DB-879D-FBA9-40564C77FBF3}"/>
              </a:ext>
            </a:extLst>
          </p:cNvPr>
          <p:cNvSpPr txBox="1"/>
          <p:nvPr/>
        </p:nvSpPr>
        <p:spPr>
          <a:xfrm>
            <a:off x="414986" y="3086628"/>
            <a:ext cx="12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period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DEB271F-DE7F-D589-303B-62B13C5A4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34604"/>
              </p:ext>
            </p:extLst>
          </p:nvPr>
        </p:nvGraphicFramePr>
        <p:xfrm>
          <a:off x="1673961" y="4363850"/>
          <a:ext cx="8128000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F44C2E5-FB37-018D-ABB8-41D25C33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510"/>
              </p:ext>
            </p:extLst>
          </p:nvPr>
        </p:nvGraphicFramePr>
        <p:xfrm>
          <a:off x="4107237" y="4363850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BBA618D7-1E67-2D75-2C7F-CBE9BF32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30436"/>
              </p:ext>
            </p:extLst>
          </p:nvPr>
        </p:nvGraphicFramePr>
        <p:xfrm>
          <a:off x="6961807" y="4363850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085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DAF8EA2B-4C10-F046-CB65-AEB56DF8C9A7}"/>
              </a:ext>
            </a:extLst>
          </p:cNvPr>
          <p:cNvSpPr txBox="1"/>
          <p:nvPr/>
        </p:nvSpPr>
        <p:spPr>
          <a:xfrm>
            <a:off x="138023" y="4371399"/>
            <a:ext cx="153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period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C50A39-940F-C1E1-EE7D-FE07E3B87F21}"/>
              </a:ext>
            </a:extLst>
          </p:cNvPr>
          <p:cNvCxnSpPr>
            <a:cxnSpLocks/>
          </p:cNvCxnSpPr>
          <p:nvPr/>
        </p:nvCxnSpPr>
        <p:spPr>
          <a:xfrm>
            <a:off x="1672100" y="3452388"/>
            <a:ext cx="2435137" cy="89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B8B34F-BB29-F87A-FCF6-7A78D693D0AA}"/>
              </a:ext>
            </a:extLst>
          </p:cNvPr>
          <p:cNvCxnSpPr>
            <a:cxnSpLocks/>
          </p:cNvCxnSpPr>
          <p:nvPr/>
        </p:nvCxnSpPr>
        <p:spPr>
          <a:xfrm>
            <a:off x="3717204" y="3469620"/>
            <a:ext cx="3244603" cy="889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FD91172-F159-286E-ED44-413C18771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6660"/>
              </p:ext>
            </p:extLst>
          </p:nvPr>
        </p:nvGraphicFramePr>
        <p:xfrm>
          <a:off x="9801961" y="4363850"/>
          <a:ext cx="8128000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8CE2B6A-4902-771D-85CB-35CFC3B4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5947"/>
              </p:ext>
            </p:extLst>
          </p:nvPr>
        </p:nvGraphicFramePr>
        <p:xfrm>
          <a:off x="12235237" y="4363850"/>
          <a:ext cx="203852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1D6EBB0B-1951-E14B-317C-413454B58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31383"/>
              </p:ext>
            </p:extLst>
          </p:nvPr>
        </p:nvGraphicFramePr>
        <p:xfrm>
          <a:off x="15089807" y="4363850"/>
          <a:ext cx="203852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085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1FDC2EA1-F775-C7A1-3004-8D1A061BC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81339"/>
              </p:ext>
            </p:extLst>
          </p:nvPr>
        </p:nvGraphicFramePr>
        <p:xfrm>
          <a:off x="7368197" y="3088213"/>
          <a:ext cx="2021015" cy="36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31AAFBBD-9438-7D54-1733-12F1F396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0086"/>
              </p:ext>
            </p:extLst>
          </p:nvPr>
        </p:nvGraphicFramePr>
        <p:xfrm>
          <a:off x="2085290" y="4363649"/>
          <a:ext cx="2021015" cy="36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A3B1CAB1-EE3D-BC90-1250-8FDB16E60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98201"/>
              </p:ext>
            </p:extLst>
          </p:nvPr>
        </p:nvGraphicFramePr>
        <p:xfrm>
          <a:off x="9803822" y="3086360"/>
          <a:ext cx="8128000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FF9080-7B6C-4202-40F4-01A9A7AA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1276"/>
              </p:ext>
            </p:extLst>
          </p:nvPr>
        </p:nvGraphicFramePr>
        <p:xfrm>
          <a:off x="9801961" y="3086360"/>
          <a:ext cx="2038525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46C5BC07-3C95-6FF7-3478-40537026A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29382"/>
              </p:ext>
            </p:extLst>
          </p:nvPr>
        </p:nvGraphicFramePr>
        <p:xfrm>
          <a:off x="11846808" y="3085957"/>
          <a:ext cx="2021015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23224D0C-E47E-CC24-E229-30BD615D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6518"/>
              </p:ext>
            </p:extLst>
          </p:nvPr>
        </p:nvGraphicFramePr>
        <p:xfrm>
          <a:off x="15498058" y="3087945"/>
          <a:ext cx="2021015" cy="3661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4D2E416-0E49-86D6-A45F-9BE0144F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78583"/>
              </p:ext>
            </p:extLst>
          </p:nvPr>
        </p:nvGraphicFramePr>
        <p:xfrm>
          <a:off x="10213290" y="4363648"/>
          <a:ext cx="2021015" cy="3661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2AE769A-F250-287A-C44D-7B0FAEB0277F}"/>
              </a:ext>
            </a:extLst>
          </p:cNvPr>
          <p:cNvCxnSpPr/>
          <p:nvPr/>
        </p:nvCxnSpPr>
        <p:spPr>
          <a:xfrm>
            <a:off x="7368197" y="3458754"/>
            <a:ext cx="2845093" cy="89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B66F093-5C18-ADFA-6D26-4BAB37E4B644}"/>
              </a:ext>
            </a:extLst>
          </p:cNvPr>
          <p:cNvCxnSpPr>
            <a:cxnSpLocks/>
          </p:cNvCxnSpPr>
          <p:nvPr/>
        </p:nvCxnSpPr>
        <p:spPr>
          <a:xfrm>
            <a:off x="1672097" y="4899819"/>
            <a:ext cx="8128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AD2ECF36-2663-DD72-0441-581381E15D97}"/>
              </a:ext>
            </a:extLst>
          </p:cNvPr>
          <p:cNvSpPr txBox="1"/>
          <p:nvPr/>
        </p:nvSpPr>
        <p:spPr>
          <a:xfrm>
            <a:off x="6566409" y="4990364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Period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B98DBB98-5DFB-9588-FCC1-3B4B2EE11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63303"/>
              </p:ext>
            </p:extLst>
          </p:nvPr>
        </p:nvGraphicFramePr>
        <p:xfrm>
          <a:off x="3406500" y="1031869"/>
          <a:ext cx="12089696" cy="11444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22424">
                  <a:extLst>
                    <a:ext uri="{9D8B030D-6E8A-4147-A177-3AD203B41FA5}">
                      <a16:colId xmlns:a16="http://schemas.microsoft.com/office/drawing/2014/main" val="3828314630"/>
                    </a:ext>
                  </a:extLst>
                </a:gridCol>
                <a:gridCol w="3022424">
                  <a:extLst>
                    <a:ext uri="{9D8B030D-6E8A-4147-A177-3AD203B41FA5}">
                      <a16:colId xmlns:a16="http://schemas.microsoft.com/office/drawing/2014/main" val="136925420"/>
                    </a:ext>
                  </a:extLst>
                </a:gridCol>
                <a:gridCol w="3022424">
                  <a:extLst>
                    <a:ext uri="{9D8B030D-6E8A-4147-A177-3AD203B41FA5}">
                      <a16:colId xmlns:a16="http://schemas.microsoft.com/office/drawing/2014/main" val="772500721"/>
                    </a:ext>
                  </a:extLst>
                </a:gridCol>
                <a:gridCol w="3022424">
                  <a:extLst>
                    <a:ext uri="{9D8B030D-6E8A-4147-A177-3AD203B41FA5}">
                      <a16:colId xmlns:a16="http://schemas.microsoft.com/office/drawing/2014/main" val="3071962109"/>
                    </a:ext>
                  </a:extLst>
                </a:gridCol>
              </a:tblGrid>
              <a:tr h="344672">
                <a:tc>
                  <a:txBody>
                    <a:bodyPr/>
                    <a:lstStyle/>
                    <a:p>
                      <a:r>
                        <a:rPr lang="fr-FR" dirty="0"/>
                        <a:t>Message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2980"/>
                  </a:ext>
                </a:extLst>
              </a:tr>
              <a:tr h="344672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Offset (</a:t>
                      </a:r>
                      <a:r>
                        <a:rPr lang="fr-FR" dirty="0" err="1"/>
                        <a:t>O</a:t>
                      </a:r>
                      <a:r>
                        <a:rPr lang="fr-FR" baseline="-25000" dirty="0" err="1"/>
                        <a:t>i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70772"/>
                  </a:ext>
                </a:extLst>
              </a:tr>
              <a:tr h="455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Delay (d</a:t>
                      </a:r>
                      <a:r>
                        <a:rPr lang="fr-FR" baseline="-25000" dirty="0"/>
                        <a:t>i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257</TotalTime>
  <Words>26</Words>
  <Application>Microsoft Office PowerPoint</Application>
  <PresentationFormat>Personnalisé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4</cp:revision>
  <dcterms:created xsi:type="dcterms:W3CDTF">2023-11-08T18:02:51Z</dcterms:created>
  <dcterms:modified xsi:type="dcterms:W3CDTF">2023-11-10T11:57:12Z</dcterms:modified>
</cp:coreProperties>
</file>