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</p:sldIdLst>
  <p:sldSz cx="10402888" cy="3714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B2762-03A5-4C7D-B852-79CD1AB8F1D2}" v="1" dt="2023-11-10T11:58:54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RAUD Mael" userId="9698d85c-f986-4704-b8b8-8b96bbf4c9e7" providerId="ADAL" clId="{B36B2762-03A5-4C7D-B852-79CD1AB8F1D2}"/>
    <pc:docChg chg="modSld">
      <pc:chgData name="GUIRAUD Mael" userId="9698d85c-f986-4704-b8b8-8b96bbf4c9e7" providerId="ADAL" clId="{B36B2762-03A5-4C7D-B852-79CD1AB8F1D2}" dt="2023-11-10T11:58:59.241" v="0" actId="1076"/>
      <pc:docMkLst>
        <pc:docMk/>
      </pc:docMkLst>
      <pc:sldChg chg="modSp mod">
        <pc:chgData name="GUIRAUD Mael" userId="9698d85c-f986-4704-b8b8-8b96bbf4c9e7" providerId="ADAL" clId="{B36B2762-03A5-4C7D-B852-79CD1AB8F1D2}" dt="2023-11-10T11:58:59.241" v="0" actId="1076"/>
        <pc:sldMkLst>
          <pc:docMk/>
          <pc:sldMk cId="2519317609" sldId="257"/>
        </pc:sldMkLst>
        <pc:spChg chg="mod">
          <ac:chgData name="GUIRAUD Mael" userId="9698d85c-f986-4704-b8b8-8b96bbf4c9e7" providerId="ADAL" clId="{B36B2762-03A5-4C7D-B852-79CD1AB8F1D2}" dt="2023-11-10T11:58:59.241" v="0" actId="1076"/>
          <ac:spMkLst>
            <pc:docMk/>
            <pc:sldMk cId="2519317609" sldId="257"/>
            <ac:spMk id="8" creationId="{4DBE29BF-AD8F-4887-86FB-6D2708E92AA0}"/>
          </ac:spMkLst>
        </pc:spChg>
        <pc:spChg chg="mod">
          <ac:chgData name="GUIRAUD Mael" userId="9698d85c-f986-4704-b8b8-8b96bbf4c9e7" providerId="ADAL" clId="{B36B2762-03A5-4C7D-B852-79CD1AB8F1D2}" dt="2023-11-10T11:58:59.241" v="0" actId="1076"/>
          <ac:spMkLst>
            <pc:docMk/>
            <pc:sldMk cId="2519317609" sldId="257"/>
            <ac:spMk id="11" creationId="{E756FBC0-97FF-4CCF-3FE2-B59F2ACF20C9}"/>
          </ac:spMkLst>
        </pc:spChg>
        <pc:spChg chg="mod">
          <ac:chgData name="GUIRAUD Mael" userId="9698d85c-f986-4704-b8b8-8b96bbf4c9e7" providerId="ADAL" clId="{B36B2762-03A5-4C7D-B852-79CD1AB8F1D2}" dt="2023-11-10T11:58:59.241" v="0" actId="1076"/>
          <ac:spMkLst>
            <pc:docMk/>
            <pc:sldMk cId="2519317609" sldId="257"/>
            <ac:spMk id="15" creationId="{F019FE9C-C0DB-879D-FBA9-40564C77FBF3}"/>
          </ac:spMkLst>
        </pc:spChg>
        <pc:spChg chg="mod">
          <ac:chgData name="GUIRAUD Mael" userId="9698d85c-f986-4704-b8b8-8b96bbf4c9e7" providerId="ADAL" clId="{B36B2762-03A5-4C7D-B852-79CD1AB8F1D2}" dt="2023-11-10T11:58:59.241" v="0" actId="1076"/>
          <ac:spMkLst>
            <pc:docMk/>
            <pc:sldMk cId="2519317609" sldId="257"/>
            <ac:spMk id="18" creationId="{85AA0785-2938-23AF-17D9-991D0396552B}"/>
          </ac:spMkLst>
        </pc:spChg>
        <pc:spChg chg="mod">
          <ac:chgData name="GUIRAUD Mael" userId="9698d85c-f986-4704-b8b8-8b96bbf4c9e7" providerId="ADAL" clId="{B36B2762-03A5-4C7D-B852-79CD1AB8F1D2}" dt="2023-11-10T11:58:59.241" v="0" actId="1076"/>
          <ac:spMkLst>
            <pc:docMk/>
            <pc:sldMk cId="2519317609" sldId="257"/>
            <ac:spMk id="21" creationId="{CB5A640B-5FE9-3B1E-1040-0A2E180F1280}"/>
          </ac:spMkLst>
        </pc:spChg>
        <pc:spChg chg="mod">
          <ac:chgData name="GUIRAUD Mael" userId="9698d85c-f986-4704-b8b8-8b96bbf4c9e7" providerId="ADAL" clId="{B36B2762-03A5-4C7D-B852-79CD1AB8F1D2}" dt="2023-11-10T11:58:59.241" v="0" actId="1076"/>
          <ac:spMkLst>
            <pc:docMk/>
            <pc:sldMk cId="2519317609" sldId="257"/>
            <ac:spMk id="23" creationId="{DAF8EA2B-4C10-F046-CB65-AEB56DF8C9A7}"/>
          </ac:spMkLst>
        </pc:spChg>
        <pc:graphicFrameChg chg="mod">
          <ac:chgData name="GUIRAUD Mael" userId="9698d85c-f986-4704-b8b8-8b96bbf4c9e7" providerId="ADAL" clId="{B36B2762-03A5-4C7D-B852-79CD1AB8F1D2}" dt="2023-11-10T11:58:59.241" v="0" actId="1076"/>
          <ac:graphicFrameMkLst>
            <pc:docMk/>
            <pc:sldMk cId="2519317609" sldId="257"/>
            <ac:graphicFrameMk id="4" creationId="{EB4D8EE9-E47B-B733-CFB1-3718A1E8FC10}"/>
          </ac:graphicFrameMkLst>
        </pc:graphicFrameChg>
        <pc:graphicFrameChg chg="mod">
          <ac:chgData name="GUIRAUD Mael" userId="9698d85c-f986-4704-b8b8-8b96bbf4c9e7" providerId="ADAL" clId="{B36B2762-03A5-4C7D-B852-79CD1AB8F1D2}" dt="2023-11-10T11:58:59.241" v="0" actId="1076"/>
          <ac:graphicFrameMkLst>
            <pc:docMk/>
            <pc:sldMk cId="2519317609" sldId="257"/>
            <ac:graphicFrameMk id="9" creationId="{A89AB562-C9D0-4F55-5BAC-A72EF8C41C4C}"/>
          </ac:graphicFrameMkLst>
        </pc:graphicFrameChg>
        <pc:graphicFrameChg chg="mod">
          <ac:chgData name="GUIRAUD Mael" userId="9698d85c-f986-4704-b8b8-8b96bbf4c9e7" providerId="ADAL" clId="{B36B2762-03A5-4C7D-B852-79CD1AB8F1D2}" dt="2023-11-10T11:58:59.241" v="0" actId="1076"/>
          <ac:graphicFrameMkLst>
            <pc:docMk/>
            <pc:sldMk cId="2519317609" sldId="257"/>
            <ac:graphicFrameMk id="16" creationId="{FDEB271F-DE7F-D589-303B-62B13C5A4069}"/>
          </ac:graphicFrameMkLst>
        </pc:graphicFrameChg>
        <pc:graphicFrameChg chg="mod">
          <ac:chgData name="GUIRAUD Mael" userId="9698d85c-f986-4704-b8b8-8b96bbf4c9e7" providerId="ADAL" clId="{B36B2762-03A5-4C7D-B852-79CD1AB8F1D2}" dt="2023-11-10T11:58:59.241" v="0" actId="1076"/>
          <ac:graphicFrameMkLst>
            <pc:docMk/>
            <pc:sldMk cId="2519317609" sldId="257"/>
            <ac:graphicFrameMk id="19" creationId="{8F44C2E5-FB37-018D-ABB8-41D25C336D10}"/>
          </ac:graphicFrameMkLst>
        </pc:graphicFrameChg>
        <pc:cxnChg chg="mod">
          <ac:chgData name="GUIRAUD Mael" userId="9698d85c-f986-4704-b8b8-8b96bbf4c9e7" providerId="ADAL" clId="{B36B2762-03A5-4C7D-B852-79CD1AB8F1D2}" dt="2023-11-10T11:58:59.241" v="0" actId="1076"/>
          <ac:cxnSpMkLst>
            <pc:docMk/>
            <pc:sldMk cId="2519317609" sldId="257"/>
            <ac:cxnSpMk id="6" creationId="{6D0FEE21-3966-DBD4-AFBB-0DB3DDF09C4B}"/>
          </ac:cxnSpMkLst>
        </pc:cxnChg>
        <pc:cxnChg chg="mod">
          <ac:chgData name="GUIRAUD Mael" userId="9698d85c-f986-4704-b8b8-8b96bbf4c9e7" providerId="ADAL" clId="{B36B2762-03A5-4C7D-B852-79CD1AB8F1D2}" dt="2023-11-10T11:58:59.241" v="0" actId="1076"/>
          <ac:cxnSpMkLst>
            <pc:docMk/>
            <pc:sldMk cId="2519317609" sldId="257"/>
            <ac:cxnSpMk id="17" creationId="{0A4CB322-F11E-8F4A-54CA-DA7DF2D95A2C}"/>
          </ac:cxnSpMkLst>
        </pc:cxnChg>
        <pc:cxnChg chg="mod">
          <ac:chgData name="GUIRAUD Mael" userId="9698d85c-f986-4704-b8b8-8b96bbf4c9e7" providerId="ADAL" clId="{B36B2762-03A5-4C7D-B852-79CD1AB8F1D2}" dt="2023-11-10T11:58:59.241" v="0" actId="1076"/>
          <ac:cxnSpMkLst>
            <pc:docMk/>
            <pc:sldMk cId="2519317609" sldId="257"/>
            <ac:cxnSpMk id="22" creationId="{6FA007B1-6DEB-4762-54F0-C066E5F942B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361" y="607947"/>
            <a:ext cx="7802166" cy="1293283"/>
          </a:xfrm>
        </p:spPr>
        <p:txBody>
          <a:bodyPr anchor="b"/>
          <a:lstStyle>
            <a:lvl1pPr algn="ctr">
              <a:defRPr sz="32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361" y="1951104"/>
            <a:ext cx="7802166" cy="896871"/>
          </a:xfrm>
        </p:spPr>
        <p:txBody>
          <a:bodyPr/>
          <a:lstStyle>
            <a:lvl1pPr marL="0" indent="0" algn="ctr">
              <a:buNone/>
              <a:defRPr sz="1300"/>
            </a:lvl1pPr>
            <a:lvl2pPr marL="247665" indent="0" algn="ctr">
              <a:buNone/>
              <a:defRPr sz="1083"/>
            </a:lvl2pPr>
            <a:lvl3pPr marL="495330" indent="0" algn="ctr">
              <a:buNone/>
              <a:defRPr sz="975"/>
            </a:lvl3pPr>
            <a:lvl4pPr marL="742996" indent="0" algn="ctr">
              <a:buNone/>
              <a:defRPr sz="867"/>
            </a:lvl4pPr>
            <a:lvl5pPr marL="990661" indent="0" algn="ctr">
              <a:buNone/>
              <a:defRPr sz="867"/>
            </a:lvl5pPr>
            <a:lvl6pPr marL="1238326" indent="0" algn="ctr">
              <a:buNone/>
              <a:defRPr sz="867"/>
            </a:lvl6pPr>
            <a:lvl7pPr marL="1485991" indent="0" algn="ctr">
              <a:buNone/>
              <a:defRPr sz="867"/>
            </a:lvl7pPr>
            <a:lvl8pPr marL="1733657" indent="0" algn="ctr">
              <a:buNone/>
              <a:defRPr sz="867"/>
            </a:lvl8pPr>
            <a:lvl9pPr marL="1981322" indent="0" algn="ctr">
              <a:buNone/>
              <a:defRPr sz="86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36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83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4567" y="197776"/>
            <a:ext cx="2243123" cy="31480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5199" y="197776"/>
            <a:ext cx="6599332" cy="31480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11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780" y="926108"/>
            <a:ext cx="8972491" cy="1545233"/>
          </a:xfrm>
        </p:spPr>
        <p:txBody>
          <a:bodyPr anchor="b"/>
          <a:lstStyle>
            <a:lvl1pPr>
              <a:defRPr sz="32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780" y="2485960"/>
            <a:ext cx="8972491" cy="812601"/>
          </a:xfrm>
        </p:spPr>
        <p:txBody>
          <a:bodyPr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47665" indent="0">
              <a:buNone/>
              <a:defRPr sz="1083">
                <a:solidFill>
                  <a:schemeClr val="tx1">
                    <a:tint val="75000"/>
                  </a:schemeClr>
                </a:solidFill>
              </a:defRPr>
            </a:lvl2pPr>
            <a:lvl3pPr marL="495330" indent="0">
              <a:buNone/>
              <a:defRPr sz="975">
                <a:solidFill>
                  <a:schemeClr val="tx1">
                    <a:tint val="75000"/>
                  </a:schemeClr>
                </a:solidFill>
              </a:defRPr>
            </a:lvl3pPr>
            <a:lvl4pPr marL="742996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4pPr>
            <a:lvl5pPr marL="990661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5pPr>
            <a:lvl6pPr marL="1238326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6pPr>
            <a:lvl7pPr marL="1485991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7pPr>
            <a:lvl8pPr marL="1733657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8pPr>
            <a:lvl9pPr marL="1981322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56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5199" y="988880"/>
            <a:ext cx="4421227" cy="23569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6462" y="988880"/>
            <a:ext cx="4421227" cy="23569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84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553" y="197776"/>
            <a:ext cx="8972491" cy="71801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554" y="910630"/>
            <a:ext cx="4400909" cy="446286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7665" indent="0">
              <a:buNone/>
              <a:defRPr sz="1083" b="1"/>
            </a:lvl2pPr>
            <a:lvl3pPr marL="495330" indent="0">
              <a:buNone/>
              <a:defRPr sz="975" b="1"/>
            </a:lvl3pPr>
            <a:lvl4pPr marL="742996" indent="0">
              <a:buNone/>
              <a:defRPr sz="867" b="1"/>
            </a:lvl4pPr>
            <a:lvl5pPr marL="990661" indent="0">
              <a:buNone/>
              <a:defRPr sz="867" b="1"/>
            </a:lvl5pPr>
            <a:lvl6pPr marL="1238326" indent="0">
              <a:buNone/>
              <a:defRPr sz="867" b="1"/>
            </a:lvl6pPr>
            <a:lvl7pPr marL="1485991" indent="0">
              <a:buNone/>
              <a:defRPr sz="867" b="1"/>
            </a:lvl7pPr>
            <a:lvl8pPr marL="1733657" indent="0">
              <a:buNone/>
              <a:defRPr sz="867" b="1"/>
            </a:lvl8pPr>
            <a:lvl9pPr marL="1981322" indent="0">
              <a:buNone/>
              <a:defRPr sz="86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554" y="1356915"/>
            <a:ext cx="4400909" cy="19958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6462" y="910630"/>
            <a:ext cx="4422582" cy="446286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7665" indent="0">
              <a:buNone/>
              <a:defRPr sz="1083" b="1"/>
            </a:lvl2pPr>
            <a:lvl3pPr marL="495330" indent="0">
              <a:buNone/>
              <a:defRPr sz="975" b="1"/>
            </a:lvl3pPr>
            <a:lvl4pPr marL="742996" indent="0">
              <a:buNone/>
              <a:defRPr sz="867" b="1"/>
            </a:lvl4pPr>
            <a:lvl5pPr marL="990661" indent="0">
              <a:buNone/>
              <a:defRPr sz="867" b="1"/>
            </a:lvl5pPr>
            <a:lvl6pPr marL="1238326" indent="0">
              <a:buNone/>
              <a:defRPr sz="867" b="1"/>
            </a:lvl6pPr>
            <a:lvl7pPr marL="1485991" indent="0">
              <a:buNone/>
              <a:defRPr sz="867" b="1"/>
            </a:lvl7pPr>
            <a:lvl8pPr marL="1733657" indent="0">
              <a:buNone/>
              <a:defRPr sz="867" b="1"/>
            </a:lvl8pPr>
            <a:lvl9pPr marL="1981322" indent="0">
              <a:buNone/>
              <a:defRPr sz="86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6462" y="1356915"/>
            <a:ext cx="4422582" cy="19958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41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9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554" y="247650"/>
            <a:ext cx="3355202" cy="866775"/>
          </a:xfrm>
        </p:spPr>
        <p:txBody>
          <a:bodyPr anchor="b"/>
          <a:lstStyle>
            <a:lvl1pPr>
              <a:defRPr sz="173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2582" y="534856"/>
            <a:ext cx="5266462" cy="2639880"/>
          </a:xfrm>
        </p:spPr>
        <p:txBody>
          <a:bodyPr/>
          <a:lstStyle>
            <a:lvl1pPr>
              <a:defRPr sz="1733"/>
            </a:lvl1pPr>
            <a:lvl2pPr>
              <a:defRPr sz="1517"/>
            </a:lvl2pPr>
            <a:lvl3pPr>
              <a:defRPr sz="1300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554" y="1114425"/>
            <a:ext cx="3355202" cy="2064610"/>
          </a:xfrm>
        </p:spPr>
        <p:txBody>
          <a:bodyPr/>
          <a:lstStyle>
            <a:lvl1pPr marL="0" indent="0">
              <a:buNone/>
              <a:defRPr sz="867"/>
            </a:lvl1pPr>
            <a:lvl2pPr marL="247665" indent="0">
              <a:buNone/>
              <a:defRPr sz="758"/>
            </a:lvl2pPr>
            <a:lvl3pPr marL="495330" indent="0">
              <a:buNone/>
              <a:defRPr sz="650"/>
            </a:lvl3pPr>
            <a:lvl4pPr marL="742996" indent="0">
              <a:buNone/>
              <a:defRPr sz="542"/>
            </a:lvl4pPr>
            <a:lvl5pPr marL="990661" indent="0">
              <a:buNone/>
              <a:defRPr sz="542"/>
            </a:lvl5pPr>
            <a:lvl6pPr marL="1238326" indent="0">
              <a:buNone/>
              <a:defRPr sz="542"/>
            </a:lvl6pPr>
            <a:lvl7pPr marL="1485991" indent="0">
              <a:buNone/>
              <a:defRPr sz="542"/>
            </a:lvl7pPr>
            <a:lvl8pPr marL="1733657" indent="0">
              <a:buNone/>
              <a:defRPr sz="542"/>
            </a:lvl8pPr>
            <a:lvl9pPr marL="1981322" indent="0">
              <a:buNone/>
              <a:defRPr sz="54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86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554" y="247650"/>
            <a:ext cx="3355202" cy="866775"/>
          </a:xfrm>
        </p:spPr>
        <p:txBody>
          <a:bodyPr anchor="b"/>
          <a:lstStyle>
            <a:lvl1pPr>
              <a:defRPr sz="173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22582" y="534856"/>
            <a:ext cx="5266462" cy="2639880"/>
          </a:xfrm>
        </p:spPr>
        <p:txBody>
          <a:bodyPr anchor="t"/>
          <a:lstStyle>
            <a:lvl1pPr marL="0" indent="0">
              <a:buNone/>
              <a:defRPr sz="1733"/>
            </a:lvl1pPr>
            <a:lvl2pPr marL="247665" indent="0">
              <a:buNone/>
              <a:defRPr sz="1517"/>
            </a:lvl2pPr>
            <a:lvl3pPr marL="495330" indent="0">
              <a:buNone/>
              <a:defRPr sz="1300"/>
            </a:lvl3pPr>
            <a:lvl4pPr marL="742996" indent="0">
              <a:buNone/>
              <a:defRPr sz="1083"/>
            </a:lvl4pPr>
            <a:lvl5pPr marL="990661" indent="0">
              <a:buNone/>
              <a:defRPr sz="1083"/>
            </a:lvl5pPr>
            <a:lvl6pPr marL="1238326" indent="0">
              <a:buNone/>
              <a:defRPr sz="1083"/>
            </a:lvl6pPr>
            <a:lvl7pPr marL="1485991" indent="0">
              <a:buNone/>
              <a:defRPr sz="1083"/>
            </a:lvl7pPr>
            <a:lvl8pPr marL="1733657" indent="0">
              <a:buNone/>
              <a:defRPr sz="1083"/>
            </a:lvl8pPr>
            <a:lvl9pPr marL="1981322" indent="0">
              <a:buNone/>
              <a:defRPr sz="108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554" y="1114425"/>
            <a:ext cx="3355202" cy="2064610"/>
          </a:xfrm>
        </p:spPr>
        <p:txBody>
          <a:bodyPr/>
          <a:lstStyle>
            <a:lvl1pPr marL="0" indent="0">
              <a:buNone/>
              <a:defRPr sz="867"/>
            </a:lvl1pPr>
            <a:lvl2pPr marL="247665" indent="0">
              <a:buNone/>
              <a:defRPr sz="758"/>
            </a:lvl2pPr>
            <a:lvl3pPr marL="495330" indent="0">
              <a:buNone/>
              <a:defRPr sz="650"/>
            </a:lvl3pPr>
            <a:lvl4pPr marL="742996" indent="0">
              <a:buNone/>
              <a:defRPr sz="542"/>
            </a:lvl4pPr>
            <a:lvl5pPr marL="990661" indent="0">
              <a:buNone/>
              <a:defRPr sz="542"/>
            </a:lvl5pPr>
            <a:lvl6pPr marL="1238326" indent="0">
              <a:buNone/>
              <a:defRPr sz="542"/>
            </a:lvl6pPr>
            <a:lvl7pPr marL="1485991" indent="0">
              <a:buNone/>
              <a:defRPr sz="542"/>
            </a:lvl7pPr>
            <a:lvl8pPr marL="1733657" indent="0">
              <a:buNone/>
              <a:defRPr sz="542"/>
            </a:lvl8pPr>
            <a:lvl9pPr marL="1981322" indent="0">
              <a:buNone/>
              <a:defRPr sz="54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13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5199" y="197776"/>
            <a:ext cx="8972491" cy="718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199" y="988880"/>
            <a:ext cx="8972491" cy="235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5198" y="3443023"/>
            <a:ext cx="2340650" cy="197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D0EE7-5FFA-4A88-B51D-A0F9CB847ED6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5957" y="3443023"/>
            <a:ext cx="3510975" cy="197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7040" y="3443023"/>
            <a:ext cx="2340650" cy="197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85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95330" rtl="0" eaLnBrk="1" latinLnBrk="0" hangingPunct="1">
        <a:lnSpc>
          <a:spcPct val="90000"/>
        </a:lnSpc>
        <a:spcBef>
          <a:spcPct val="0"/>
        </a:spcBef>
        <a:buNone/>
        <a:defRPr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833" indent="-123833" algn="l" defTabSz="49533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1pPr>
      <a:lvl2pPr marL="371498" indent="-123833" algn="l" defTabSz="495330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19163" indent="-123833" algn="l" defTabSz="495330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1083" kern="1200">
          <a:solidFill>
            <a:schemeClr val="tx1"/>
          </a:solidFill>
          <a:latin typeface="+mn-lt"/>
          <a:ea typeface="+mn-ea"/>
          <a:cs typeface="+mn-cs"/>
        </a:defRPr>
      </a:lvl3pPr>
      <a:lvl4pPr marL="866828" indent="-123833" algn="l" defTabSz="495330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1114494" indent="-123833" algn="l" defTabSz="495330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362159" indent="-123833" algn="l" defTabSz="495330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609824" indent="-123833" algn="l" defTabSz="495330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857489" indent="-123833" algn="l" defTabSz="495330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2105155" indent="-123833" algn="l" defTabSz="495330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65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30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2996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661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26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5991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657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22" algn="l" defTabSz="495330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B4D8EE9-E47B-B733-CFB1-3718A1E8F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87658"/>
              </p:ext>
            </p:extLst>
          </p:nvPr>
        </p:nvGraphicFramePr>
        <p:xfrm>
          <a:off x="1790119" y="1156783"/>
          <a:ext cx="8128000" cy="24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362672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1307606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6882327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017059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024561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130561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82777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045983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6839673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3296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366837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599876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3928445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3965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829375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782044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8406158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96995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73701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024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26390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A89AB562-C9D0-4F55-5BAC-A72EF8C41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035759"/>
              </p:ext>
            </p:extLst>
          </p:nvPr>
        </p:nvGraphicFramePr>
        <p:xfrm>
          <a:off x="1788256" y="1156783"/>
          <a:ext cx="2038525" cy="24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05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F019FE9C-C0DB-879D-FBA9-40564C77FBF3}"/>
              </a:ext>
            </a:extLst>
          </p:cNvPr>
          <p:cNvSpPr txBox="1"/>
          <p:nvPr/>
        </p:nvSpPr>
        <p:spPr>
          <a:xfrm>
            <a:off x="531141" y="1156783"/>
            <a:ext cx="971676" cy="297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First </a:t>
            </a:r>
            <a:r>
              <a:rPr lang="fr-FR" dirty="0" err="1"/>
              <a:t>period</a:t>
            </a:r>
            <a:endParaRPr lang="fr-FR" dirty="0"/>
          </a:p>
        </p:txBody>
      </p: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FDEB271F-DE7F-D589-303B-62B13C5A4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597610"/>
              </p:ext>
            </p:extLst>
          </p:nvPr>
        </p:nvGraphicFramePr>
        <p:xfrm>
          <a:off x="1790119" y="2178980"/>
          <a:ext cx="8128000" cy="24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362672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1307606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6882327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017059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024561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130561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82777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045983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6839673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3296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366837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599876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3928445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3965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829375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782044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8406158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96995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73701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024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26390"/>
                  </a:ext>
                </a:extLst>
              </a:tr>
            </a:tbl>
          </a:graphicData>
        </a:graphic>
      </p:graphicFrame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A4CB322-F11E-8F4A-54CA-DA7DF2D95A2C}"/>
              </a:ext>
            </a:extLst>
          </p:cNvPr>
          <p:cNvCxnSpPr/>
          <p:nvPr/>
        </p:nvCxnSpPr>
        <p:spPr>
          <a:xfrm>
            <a:off x="1781676" y="2993190"/>
            <a:ext cx="8145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85AA0785-2938-23AF-17D9-991D0396552B}"/>
              </a:ext>
            </a:extLst>
          </p:cNvPr>
          <p:cNvSpPr txBox="1"/>
          <p:nvPr/>
        </p:nvSpPr>
        <p:spPr>
          <a:xfrm>
            <a:off x="5373374" y="2955021"/>
            <a:ext cx="758349" cy="297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Period</a:t>
            </a:r>
            <a:r>
              <a:rPr lang="fr-FR" dirty="0"/>
              <a:t> P</a:t>
            </a:r>
          </a:p>
        </p:txBody>
      </p:sp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8F44C2E5-FB37-018D-ABB8-41D25C336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19645"/>
              </p:ext>
            </p:extLst>
          </p:nvPr>
        </p:nvGraphicFramePr>
        <p:xfrm>
          <a:off x="4216367" y="2178980"/>
          <a:ext cx="2038525" cy="24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05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DAF8EA2B-4C10-F046-CB65-AEB56DF8C9A7}"/>
              </a:ext>
            </a:extLst>
          </p:cNvPr>
          <p:cNvSpPr txBox="1"/>
          <p:nvPr/>
        </p:nvSpPr>
        <p:spPr>
          <a:xfrm>
            <a:off x="254181" y="2186529"/>
            <a:ext cx="1178721" cy="297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Second </a:t>
            </a:r>
            <a:r>
              <a:rPr lang="fr-FR" dirty="0" err="1"/>
              <a:t>period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D0FEE21-3966-DBD4-AFBB-0DB3DDF09C4B}"/>
              </a:ext>
            </a:extLst>
          </p:cNvPr>
          <p:cNvCxnSpPr>
            <a:cxnSpLocks/>
          </p:cNvCxnSpPr>
          <p:nvPr/>
        </p:nvCxnSpPr>
        <p:spPr>
          <a:xfrm>
            <a:off x="1788256" y="1522543"/>
            <a:ext cx="2428111" cy="6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DBE29BF-AD8F-4887-86FB-6D2708E92AA0}"/>
              </a:ext>
            </a:extLst>
          </p:cNvPr>
          <p:cNvSpPr txBox="1"/>
          <p:nvPr/>
        </p:nvSpPr>
        <p:spPr>
          <a:xfrm>
            <a:off x="2541166" y="720029"/>
            <a:ext cx="434734" cy="297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[1]</a:t>
            </a:r>
            <a:r>
              <a:rPr lang="fr-FR" baseline="-25000" dirty="0"/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756FBC0-97FF-4CCF-3FE2-B59F2ACF20C9}"/>
              </a:ext>
            </a:extLst>
          </p:cNvPr>
          <p:cNvSpPr txBox="1"/>
          <p:nvPr/>
        </p:nvSpPr>
        <p:spPr>
          <a:xfrm>
            <a:off x="4991650" y="1834081"/>
            <a:ext cx="434734" cy="297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[1]</a:t>
            </a:r>
            <a:r>
              <a:rPr lang="fr-FR" baseline="-25000" dirty="0"/>
              <a:t>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5A640B-5FE9-3B1E-1040-0A2E180F1280}"/>
              </a:ext>
            </a:extLst>
          </p:cNvPr>
          <p:cNvSpPr txBox="1"/>
          <p:nvPr/>
        </p:nvSpPr>
        <p:spPr>
          <a:xfrm>
            <a:off x="5115081" y="2544740"/>
            <a:ext cx="250390" cy="297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τ</a:t>
            </a:r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FA007B1-6DEB-4762-54F0-C066E5F942BE}"/>
              </a:ext>
            </a:extLst>
          </p:cNvPr>
          <p:cNvCxnSpPr/>
          <p:nvPr/>
        </p:nvCxnSpPr>
        <p:spPr>
          <a:xfrm>
            <a:off x="4214503" y="2640742"/>
            <a:ext cx="2038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176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</TotalTime>
  <Words>11</Words>
  <Application>Microsoft Office PowerPoint</Application>
  <PresentationFormat>Personnalisé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GUIRAUD Mael</dc:creator>
  <cp:lastModifiedBy>GUIRAUD Mael</cp:lastModifiedBy>
  <cp:revision>3</cp:revision>
  <dcterms:created xsi:type="dcterms:W3CDTF">2023-11-08T17:46:26Z</dcterms:created>
  <dcterms:modified xsi:type="dcterms:W3CDTF">2023-11-10T11:59:02Z</dcterms:modified>
</cp:coreProperties>
</file>