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67FAD-03B7-2B26-A04B-CF2413233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7E9CCF-4AA6-60C0-B1B8-6C635DB02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B46C0A-311E-709D-590F-0574D4C5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0F17-D722-47A8-94A7-13260C4F5A22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2A8A21-52F6-53AC-201E-B0683BCB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263A8-80B7-4FDB-4944-F673D3E4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DFC-B5DD-4D96-85FB-F0B743709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55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AAC8D-D403-2797-9A54-7B4FD8B3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1D9DAA-0B46-013E-83B0-749F9BF1D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0595BB-0246-31B9-FB05-651EB2A0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0F17-D722-47A8-94A7-13260C4F5A22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97CA52-361C-233F-CA2A-A6C19852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74F34E-872C-0D72-3DF6-660D4B80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DFC-B5DD-4D96-85FB-F0B743709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59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66F0DC-6377-6DED-FD7D-799E45876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28B0F1-9CB9-539B-E84B-A56CBE445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EF980-BA52-3F69-B0F1-F75F9701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0F17-D722-47A8-94A7-13260C4F5A22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807D43-2820-4010-D285-EBC68C31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ECFA5B-5125-01A7-3DBF-28107635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DFC-B5DD-4D96-85FB-F0B743709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9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CAD0C-8EB0-190E-E74C-971C6187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6D514-7FAD-2DEC-3163-A70FFB26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FE487C-A984-A003-4D6C-6942B25C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0F17-D722-47A8-94A7-13260C4F5A22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449286-5FCB-107D-098C-376E1412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5ED86-ABAB-1B9B-A1FA-79438CE7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DFC-B5DD-4D96-85FB-F0B743709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A4AAE-23ED-EA0D-9924-A012E36B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A8D0E-2C3F-C42E-F0D6-83598CDF9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30D832-A403-DC47-7084-B2975492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0F17-D722-47A8-94A7-13260C4F5A22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557080-811E-74E6-85CC-BBF5C767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4EDE24-D503-7B13-969B-B714E69A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DFC-B5DD-4D96-85FB-F0B743709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72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AD08C-5DBD-1483-0ED4-3099E743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062C0-21E4-346F-29E3-318D42767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27CD94-49A0-8575-9305-623A7285C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367DD-A1B7-D9A7-EC9D-5FBDF537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0F17-D722-47A8-94A7-13260C4F5A22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61103E-9FE0-BE45-56AB-8DAB7B06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3F2771-DEAB-6528-B27F-E455A1E2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DFC-B5DD-4D96-85FB-F0B743709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2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1A2BD-01D0-CB00-5059-BB0C4245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5A6D17-94F3-B57F-4D8F-8ECC5C439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174150-021E-7CC9-5CB8-8FC7B9EA2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DD2867-9C90-C6E8-073E-2AFE89280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90C698-2C0E-E7BD-90AC-7600DE3C2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887F31-EFC6-BD0A-929A-7C93E17D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0F17-D722-47A8-94A7-13260C4F5A22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7A01BB-C4AD-1B03-7418-72D03A2C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733B0A-17CA-5EAD-6250-5C9462EE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DFC-B5DD-4D96-85FB-F0B743709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89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68F05-E6ED-1356-FC48-1D7CB9DF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168FFC-4D62-3E06-8938-EBF94E42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0F17-D722-47A8-94A7-13260C4F5A22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5A3156-90A6-EC9D-629C-D728A1E0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0A092D-11E6-13C1-E1F3-E1D83290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DFC-B5DD-4D96-85FB-F0B743709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015818-7FF3-D115-B24D-B683B9BC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0F17-D722-47A8-94A7-13260C4F5A22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ADD438-FFA4-76E1-7B21-865A0A86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506257-31EC-3AC5-2260-C8347501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DFC-B5DD-4D96-85FB-F0B743709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57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7A70F-504F-E790-8025-02DE2167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860120-8379-3F07-20B4-1B8BEF6F4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C4329F-605B-FD60-08C8-F15FCE849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2D1198-3F56-BB21-A838-BC5A9337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0F17-D722-47A8-94A7-13260C4F5A22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C78D94-C566-ADA1-DA6C-556CC8D0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DAE1DF-8E54-B51F-7949-DD90E89C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DFC-B5DD-4D96-85FB-F0B743709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30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74F8C-62C1-988E-5BB2-5A050A54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B17678-3987-0338-2D5B-E158ABB3B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AD568A-7EB7-0C48-0B9F-CB7BBED4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7986AA-DD41-0B15-F484-1F9F3ADC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0F17-D722-47A8-94A7-13260C4F5A22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B0579C-D1BB-E66D-359B-680A5BA5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FA52AD-4294-F332-895B-BC9EA398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DDFC-B5DD-4D96-85FB-F0B743709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9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EF9543-B31A-92E7-A271-2B603C65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7FA245-7C16-25A5-FFF7-4B6DCF03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EF4303-A303-E00C-87B1-0E4CAF22C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0F17-D722-47A8-94A7-13260C4F5A22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D39B83-4594-324C-5B61-5DBB40B3A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9F8C2F-39D0-2780-E01E-24EE3719A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DDFC-B5DD-4D96-85FB-F0B743709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84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Antenne relais téléphonique avec un remplissage uni">
            <a:extLst>
              <a:ext uri="{FF2B5EF4-FFF2-40B4-BE49-F238E27FC236}">
                <a16:creationId xmlns:a16="http://schemas.microsoft.com/office/drawing/2014/main" id="{13B60F4E-FC30-0AD4-9F29-EE33FCAB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807" y="4298302"/>
            <a:ext cx="1422919" cy="1422919"/>
          </a:xfrm>
          <a:prstGeom prst="rect">
            <a:avLst/>
          </a:prstGeom>
        </p:spPr>
      </p:pic>
      <p:pic>
        <p:nvPicPr>
          <p:cNvPr id="6" name="Graphique 5" descr="Antenne relais téléphonique avec un remplissage uni">
            <a:extLst>
              <a:ext uri="{FF2B5EF4-FFF2-40B4-BE49-F238E27FC236}">
                <a16:creationId xmlns:a16="http://schemas.microsoft.com/office/drawing/2014/main" id="{674AAE09-92CC-E384-403A-EA6E9508E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806" y="2696546"/>
            <a:ext cx="1422919" cy="1422919"/>
          </a:xfrm>
          <a:prstGeom prst="rect">
            <a:avLst/>
          </a:prstGeom>
        </p:spPr>
      </p:pic>
      <p:pic>
        <p:nvPicPr>
          <p:cNvPr id="7" name="Graphique 6" descr="Antenne relais téléphonique avec un remplissage uni">
            <a:extLst>
              <a:ext uri="{FF2B5EF4-FFF2-40B4-BE49-F238E27FC236}">
                <a16:creationId xmlns:a16="http://schemas.microsoft.com/office/drawing/2014/main" id="{8AB297A2-DACB-812C-6420-DEC592705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807" y="1094791"/>
            <a:ext cx="1422919" cy="1422919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33F690A-5BD6-BBB1-D1A3-537CD6B48898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461725" y="1806250"/>
            <a:ext cx="1856015" cy="16290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E59AA27-2AE5-083E-8CA4-18CCCF611319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529285" y="3435292"/>
            <a:ext cx="17884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3DDD385-BAC3-C347-E406-3335CED13DFE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2461725" y="3435292"/>
            <a:ext cx="1856015" cy="15817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4CD112D-6272-FCC2-9C69-7D2977C39A12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 flipV="1">
            <a:off x="5232140" y="3427101"/>
            <a:ext cx="2097446" cy="81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E71AAE2-F287-FFCC-EF4C-D2A9D4DCBE63}"/>
              </a:ext>
            </a:extLst>
          </p:cNvPr>
          <p:cNvCxnSpPr/>
          <p:nvPr/>
        </p:nvCxnSpPr>
        <p:spPr>
          <a:xfrm flipV="1">
            <a:off x="8204719" y="3428999"/>
            <a:ext cx="1754933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Server PNG Images, Server Icon Free Download - Free Transparent PNG Logos">
            <a:extLst>
              <a:ext uri="{FF2B5EF4-FFF2-40B4-BE49-F238E27FC236}">
                <a16:creationId xmlns:a16="http://schemas.microsoft.com/office/drawing/2014/main" id="{B07CB52E-1600-6B9F-3ADC-B40D130A7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275" y="2153028"/>
            <a:ext cx="2220513" cy="222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C3A6277-F834-56DF-113E-80E999BFD40D}"/>
              </a:ext>
            </a:extLst>
          </p:cNvPr>
          <p:cNvCxnSpPr/>
          <p:nvPr/>
        </p:nvCxnSpPr>
        <p:spPr>
          <a:xfrm flipV="1">
            <a:off x="8204719" y="2978092"/>
            <a:ext cx="1754933" cy="4509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0222F64-33BD-77F7-CE0A-69498A419631}"/>
              </a:ext>
            </a:extLst>
          </p:cNvPr>
          <p:cNvCxnSpPr>
            <a:cxnSpLocks/>
          </p:cNvCxnSpPr>
          <p:nvPr/>
        </p:nvCxnSpPr>
        <p:spPr>
          <a:xfrm flipH="1" flipV="1">
            <a:off x="8204719" y="3429000"/>
            <a:ext cx="1754933" cy="5138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101C2469-091B-89DC-2F58-00CE3251C28A}"/>
              </a:ext>
            </a:extLst>
          </p:cNvPr>
          <p:cNvSpPr txBox="1"/>
          <p:nvPr/>
        </p:nvSpPr>
        <p:spPr>
          <a:xfrm>
            <a:off x="833988" y="779315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0" i="0" dirty="0" err="1">
                <a:latin typeface="Liberation Serif" panose="02020603050405020304" pitchFamily="18" charset="0"/>
              </a:rPr>
              <a:t>Antennas</a:t>
            </a:r>
            <a:r>
              <a:rPr lang="fr-FR" sz="1800" b="0" i="0" dirty="0">
                <a:latin typeface="Liberation Serif" panose="02020603050405020304" pitchFamily="18" charset="0"/>
              </a:rPr>
              <a:t> (</a:t>
            </a:r>
            <a:r>
              <a:rPr lang="fr-FR" sz="1800" b="0" i="0" dirty="0" err="1">
                <a:latin typeface="Liberation Serif" panose="02020603050405020304" pitchFamily="18" charset="0"/>
              </a:rPr>
              <a:t>RRHs</a:t>
            </a:r>
            <a:r>
              <a:rPr lang="fr-FR" sz="1800" b="0" i="0" dirty="0">
                <a:latin typeface="Liberation Serif" panose="02020603050405020304" pitchFamily="18" charset="0"/>
              </a:rPr>
              <a:t>)</a:t>
            </a:r>
          </a:p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D201E5A-C68B-9881-30B2-F44639C7812E}"/>
              </a:ext>
            </a:extLst>
          </p:cNvPr>
          <p:cNvSpPr txBox="1"/>
          <p:nvPr/>
        </p:nvSpPr>
        <p:spPr>
          <a:xfrm>
            <a:off x="3622155" y="2130923"/>
            <a:ext cx="2172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b="0" i="0" dirty="0">
                <a:latin typeface="Liberation Serif" panose="02020603050405020304" pitchFamily="18" charset="0"/>
              </a:rPr>
              <a:t>First contention point</a:t>
            </a:r>
          </a:p>
          <a:p>
            <a:pPr algn="ctr"/>
            <a:r>
              <a:rPr lang="fr-FR" sz="1800" b="0" i="0" u="none" strike="noStrike" baseline="0" dirty="0">
                <a:latin typeface="Liberation Serif" panose="02020603050405020304" pitchFamily="18" charset="0"/>
              </a:rPr>
              <a:t>messages </a:t>
            </a:r>
            <a:r>
              <a:rPr lang="fr-FR" sz="1800" b="0" i="0" u="none" strike="noStrike" baseline="0" dirty="0" err="1">
                <a:latin typeface="Liberation Serif" panose="02020603050405020304" pitchFamily="18" charset="0"/>
              </a:rPr>
              <a:t>going</a:t>
            </a:r>
            <a:r>
              <a:rPr lang="fr-FR" sz="1800" b="0" i="0" u="none" strike="noStrike" baseline="0" dirty="0">
                <a:latin typeface="Liberation Serif" panose="02020603050405020304" pitchFamily="18" charset="0"/>
              </a:rPr>
              <a:t> to</a:t>
            </a:r>
          </a:p>
          <a:p>
            <a:pPr algn="ctr"/>
            <a:r>
              <a:rPr lang="fr-FR" sz="1800" b="0" i="0" u="none" strike="noStrike" baseline="0" dirty="0">
                <a:latin typeface="Liberation Serif" panose="02020603050405020304" pitchFamily="18" charset="0"/>
              </a:rPr>
              <a:t>datacenter</a:t>
            </a:r>
          </a:p>
          <a:p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5F97EFC-7C6D-F68D-3FD0-2A1BC562073D}"/>
              </a:ext>
            </a:extLst>
          </p:cNvPr>
          <p:cNvSpPr txBox="1"/>
          <p:nvPr/>
        </p:nvSpPr>
        <p:spPr>
          <a:xfrm>
            <a:off x="6538626" y="3942826"/>
            <a:ext cx="2428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b="0" i="0" dirty="0">
                <a:latin typeface="Liberation Serif" panose="02020603050405020304" pitchFamily="18" charset="0"/>
              </a:rPr>
              <a:t>Second contention point</a:t>
            </a:r>
          </a:p>
          <a:p>
            <a:pPr algn="ctr"/>
            <a:r>
              <a:rPr lang="fr-FR" sz="1800" b="0" i="0" u="none" strike="noStrike" baseline="0" dirty="0">
                <a:latin typeface="Liberation Serif" panose="02020603050405020304" pitchFamily="18" charset="0"/>
              </a:rPr>
              <a:t>messages </a:t>
            </a:r>
            <a:r>
              <a:rPr lang="fr-FR" sz="1800" b="0" i="0" u="none" strike="noStrike" baseline="0" dirty="0" err="1">
                <a:latin typeface="Liberation Serif" panose="02020603050405020304" pitchFamily="18" charset="0"/>
              </a:rPr>
              <a:t>going</a:t>
            </a:r>
            <a:r>
              <a:rPr lang="fr-FR" sz="1800" b="0" i="0" u="none" strike="noStrike" baseline="0" dirty="0">
                <a:latin typeface="Liberation Serif" panose="02020603050405020304" pitchFamily="18" charset="0"/>
              </a:rPr>
              <a:t> back to </a:t>
            </a:r>
          </a:p>
          <a:p>
            <a:pPr algn="ctr"/>
            <a:r>
              <a:rPr lang="fr-FR" sz="1800" b="0" i="0" u="none" strike="noStrike" baseline="0" dirty="0">
                <a:latin typeface="Liberation Serif" panose="02020603050405020304" pitchFamily="18" charset="0"/>
              </a:rPr>
              <a:t>the </a:t>
            </a:r>
            <a:r>
              <a:rPr lang="fr-FR" sz="1800" b="0" i="0" u="none" strike="noStrike" baseline="0" dirty="0" err="1">
                <a:latin typeface="Liberation Serif" panose="02020603050405020304" pitchFamily="18" charset="0"/>
              </a:rPr>
              <a:t>antennas</a:t>
            </a:r>
            <a:endParaRPr lang="fr-FR" sz="1800" b="0" i="0" u="none" strike="noStrike" baseline="0" dirty="0">
              <a:latin typeface="Liberation Serif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F2494CB-DD77-89F9-30E6-F75E31F96573}"/>
              </a:ext>
            </a:extLst>
          </p:cNvPr>
          <p:cNvSpPr txBox="1"/>
          <p:nvPr/>
        </p:nvSpPr>
        <p:spPr>
          <a:xfrm>
            <a:off x="9959652" y="1624047"/>
            <a:ext cx="1653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b="0" i="0" dirty="0">
                <a:latin typeface="Liberation Serif" panose="02020603050405020304" pitchFamily="18" charset="0"/>
              </a:rPr>
              <a:t>Datacenter </a:t>
            </a:r>
            <a:r>
              <a:rPr lang="fr-FR" sz="1800" b="0" i="0" dirty="0" err="1">
                <a:latin typeface="Liberation Serif" panose="02020603050405020304" pitchFamily="18" charset="0"/>
              </a:rPr>
              <a:t>with</a:t>
            </a:r>
            <a:endParaRPr lang="fr-FR" sz="1800" b="0" i="0" dirty="0">
              <a:latin typeface="Liberation Serif" panose="02020603050405020304" pitchFamily="18" charset="0"/>
            </a:endParaRPr>
          </a:p>
          <a:p>
            <a:pPr algn="ctr"/>
            <a:r>
              <a:rPr lang="fr-FR" sz="1800" b="0" i="0" u="none" strike="noStrike" baseline="0" dirty="0" err="1">
                <a:latin typeface="Liberation Serif" panose="02020603050405020304" pitchFamily="18" charset="0"/>
              </a:rPr>
              <a:t>several</a:t>
            </a:r>
            <a:r>
              <a:rPr lang="fr-FR" sz="1800" b="0" i="0" u="none" strike="noStrike" baseline="0" dirty="0">
                <a:latin typeface="Liberation Serif" panose="02020603050405020304" pitchFamily="18" charset="0"/>
              </a:rPr>
              <a:t> </a:t>
            </a:r>
            <a:r>
              <a:rPr lang="fr-FR" sz="1800" b="0" i="0" u="none" strike="noStrike" baseline="0" dirty="0" err="1">
                <a:latin typeface="Liberation Serif" panose="02020603050405020304" pitchFamily="18" charset="0"/>
              </a:rPr>
              <a:t>BBUs</a:t>
            </a:r>
            <a:endParaRPr lang="fr-FR" sz="1800" b="0" i="0" u="none" strike="noStrike" baseline="0" dirty="0">
              <a:latin typeface="Liberation Serif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58" name="Graphique 57" descr="Badge à suivre avec un remplissage uni">
            <a:extLst>
              <a:ext uri="{FF2B5EF4-FFF2-40B4-BE49-F238E27FC236}">
                <a16:creationId xmlns:a16="http://schemas.microsoft.com/office/drawing/2014/main" id="{E7B95CB4-EE78-BD0C-5955-7BB9D0505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7740" y="2978092"/>
            <a:ext cx="914400" cy="914400"/>
          </a:xfrm>
          <a:prstGeom prst="rect">
            <a:avLst/>
          </a:prstGeom>
        </p:spPr>
      </p:pic>
      <p:pic>
        <p:nvPicPr>
          <p:cNvPr id="60" name="Graphique 59" descr="Badge à suivre avec un remplissage uni">
            <a:extLst>
              <a:ext uri="{FF2B5EF4-FFF2-40B4-BE49-F238E27FC236}">
                <a16:creationId xmlns:a16="http://schemas.microsoft.com/office/drawing/2014/main" id="{EA590A97-7586-3F24-E56A-4777991B4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9586" y="29699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578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Liberation Serif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GUIRAUD Mael</dc:creator>
  <cp:lastModifiedBy>GUIRAUD Mael</cp:lastModifiedBy>
  <cp:revision>3</cp:revision>
  <dcterms:created xsi:type="dcterms:W3CDTF">2023-11-08T16:23:34Z</dcterms:created>
  <dcterms:modified xsi:type="dcterms:W3CDTF">2023-11-08T17:02:31Z</dcterms:modified>
</cp:coreProperties>
</file>