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15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07/10/2020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07/10/2020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07/10/2020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07/10/2020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07/10/2020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07/10/2020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07/10/2020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07/10/2020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07/10/2020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07/10/2020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07/10/2020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02334-7E8B-4320-A1E2-4B05AC15A670}" type="datetimeFigureOut">
              <a:rPr lang="fr-FR" smtClean="0"/>
              <a:pPr/>
              <a:t>07/10/2020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0" name="Picture 56" descr="C:\Users\Tom\AppData\Local\Microsoft\Windows\Temporary Internet Files\Content.IE5\KVSBUKP6\MPj0438651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Algerian" panose="04020705040A02060702" pitchFamily="82" charset="0"/>
              </a:rPr>
              <a:t>Probabilité et statistique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  <a:latin typeface="Algerian" panose="04020705040A02060702" pitchFamily="82" charset="0"/>
              </a:rPr>
              <a:t>Le foot et les moindres carrés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0" name="Picture 56" descr="C:\Users\Tom\AppData\Local\Microsoft\Windows\Temporary Internet Files\Content.IE5\KVSBUKP6\MPj0438651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  <a:latin typeface="Algerian" panose="04020705040A02060702" pitchFamily="82" charset="0"/>
              </a:rPr>
              <a:t>Partie Nino</a:t>
            </a:r>
          </a:p>
        </p:txBody>
      </p:sp>
      <p:sp>
        <p:nvSpPr>
          <p:cNvPr id="3" name="Sous-titr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  <a:latin typeface="Algerian" panose="04020705040A02060702" pitchFamily="82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14001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0" name="Picture 56" descr="C:\Users\Tom\AppData\Local\Microsoft\Windows\Temporary Internet Files\Content.IE5\KVSBUKP6\MPj0438651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7532"/>
            <a:ext cx="9144000" cy="685800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  <a:latin typeface="Algerian" panose="04020705040A02060702" pitchFamily="82" charset="0"/>
              </a:rPr>
              <a:t>Partie Nino</a:t>
            </a:r>
          </a:p>
        </p:txBody>
      </p:sp>
      <p:sp>
        <p:nvSpPr>
          <p:cNvPr id="3" name="Sous-titr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  <a:latin typeface="Algerian" panose="04020705040A02060702" pitchFamily="82" charset="0"/>
              </a:rPr>
              <a:t>Présentation</a:t>
            </a:r>
          </a:p>
        </p:txBody>
      </p:sp>
    </p:spTree>
    <p:extLst>
      <p:ext uri="{BB962C8B-B14F-4D97-AF65-F5344CB8AC3E}">
        <p14:creationId xmlns:p14="http://schemas.microsoft.com/office/powerpoint/2010/main" val="245187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0" name="Picture 56" descr="C:\Users\Tom\AppData\Local\Microsoft\Windows\Temporary Internet Files\Content.IE5\KVSBUKP6\MPj0438651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  <a:latin typeface="Algerian" panose="04020705040A02060702" pitchFamily="82" charset="0"/>
              </a:rPr>
              <a:t>Partie Rémi</a:t>
            </a:r>
          </a:p>
        </p:txBody>
      </p:sp>
      <p:sp>
        <p:nvSpPr>
          <p:cNvPr id="3" name="Sous-titr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  <a:latin typeface="Algerian" panose="04020705040A02060702" pitchFamily="82" charset="0"/>
              </a:rPr>
              <a:t>Présentation</a:t>
            </a:r>
          </a:p>
        </p:txBody>
      </p:sp>
    </p:spTree>
    <p:extLst>
      <p:ext uri="{BB962C8B-B14F-4D97-AF65-F5344CB8AC3E}">
        <p14:creationId xmlns:p14="http://schemas.microsoft.com/office/powerpoint/2010/main" val="201228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0" name="Picture 56" descr="C:\Users\Tom\AppData\Local\Microsoft\Windows\Temporary Internet Files\Content.IE5\KVSBUKP6\MPj0438651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  <a:latin typeface="Algerian" panose="04020705040A02060702" pitchFamily="82" charset="0"/>
              </a:rPr>
              <a:t>Partie Lucas/</a:t>
            </a:r>
            <a:r>
              <a:rPr lang="fr-FR" dirty="0" err="1">
                <a:solidFill>
                  <a:srgbClr val="FF0000"/>
                </a:solidFill>
                <a:latin typeface="Algerian" panose="04020705040A02060702" pitchFamily="82" charset="0"/>
              </a:rPr>
              <a:t>maël</a:t>
            </a:r>
            <a:endParaRPr lang="fr-FR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  <a:latin typeface="Algerian" panose="04020705040A02060702" pitchFamily="82" charset="0"/>
              </a:rPr>
              <a:t>Technique</a:t>
            </a:r>
          </a:p>
        </p:txBody>
      </p:sp>
    </p:spTree>
    <p:extLst>
      <p:ext uri="{BB962C8B-B14F-4D97-AF65-F5344CB8AC3E}">
        <p14:creationId xmlns:p14="http://schemas.microsoft.com/office/powerpoint/2010/main" val="1137562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0" name="Picture 56" descr="C:\Users\Tom\AppData\Local\Microsoft\Windows\Temporary Internet Files\Content.IE5\KVSBUKP6\MPj0438651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  <a:latin typeface="Algerian" panose="04020705040A02060702" pitchFamily="82" charset="0"/>
              </a:rPr>
              <a:t>Partie Rémi</a:t>
            </a:r>
          </a:p>
        </p:txBody>
      </p:sp>
      <p:sp>
        <p:nvSpPr>
          <p:cNvPr id="3" name="Sous-titr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solidFill>
                  <a:srgbClr val="FF0000"/>
                </a:solidFill>
                <a:latin typeface="Algerian" panose="04020705040A02060702" pitchFamily="82" charset="0"/>
              </a:rPr>
              <a:t>Conclusion</a:t>
            </a:r>
            <a:endParaRPr lang="fr-FR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773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0" name="Picture 56" descr="C:\Users\Tom\AppData\Local\Microsoft\Windows\Temporary Internet Files\Content.IE5\KVSBUKP6\MPj0438651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  <a:latin typeface="Algerian" panose="04020705040A02060702" pitchFamily="82" charset="0"/>
              </a:rPr>
              <a:t>Partie Nino</a:t>
            </a:r>
          </a:p>
        </p:txBody>
      </p:sp>
      <p:sp>
        <p:nvSpPr>
          <p:cNvPr id="3" name="Sous-titr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  <a:latin typeface="Algerian" panose="04020705040A02060702" pitchFamily="82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440390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9924D1ECC420D47A2456556BC94F7370400BDF4491DEA4973499845289601F88B9F" ma:contentTypeVersion="55" ma:contentTypeDescription="Create a new document." ma:contentTypeScope="" ma:versionID="41eb558a2b826e6e4f9defd990175bec">
  <xsd:schema xmlns:xsd="http://www.w3.org/2001/XMLSchema" xmlns:xs="http://www.w3.org/2001/XMLSchema" xmlns:p="http://schemas.microsoft.com/office/2006/metadata/properties" xmlns:ns2="6d93d202-47fc-4405-873a-cab67cc5f1b2" xmlns:ns3="64acb2c5-0a2b-4bda-bd34-58e36cbb80d2" targetNamespace="http://schemas.microsoft.com/office/2006/metadata/properties" ma:root="true" ma:fieldsID="19deea0185cf7bc57eee9b90b1ba2ace" ns2:_="" ns3:_="">
    <xsd:import namespace="6d93d202-47fc-4405-873a-cab67cc5f1b2"/>
    <xsd:import namespace="64acb2c5-0a2b-4bda-bd34-58e36cbb80d2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3d202-47fc-4405-873a-cab67cc5f1b2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dc79c007-7f28-4db9-9ba1-525d19a3279b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0C6DD30-196A-4C6B-B1BF-A43F3B8ACD4F}" ma:internalName="CSXSubmissionMarket" ma:readOnly="false" ma:showField="MarketName" ma:web="6d93d202-47fc-4405-873a-cab67cc5f1b2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bb16b974-ed24-4278-8820-8e232d38904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E2D4CA2-442A-4FDA-AA57-71B8C7B2C53C}" ma:internalName="InProjectListLookup" ma:readOnly="true" ma:showField="InProjectLis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fd9a49dc-3dbf-4047-b62d-1d587abe7b40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E2D4CA2-442A-4FDA-AA57-71B8C7B2C53C}" ma:internalName="LastCompleteVersionLookup" ma:readOnly="true" ma:showField="LastComplete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E2D4CA2-442A-4FDA-AA57-71B8C7B2C53C}" ma:internalName="LastPreviewErrorLookup" ma:readOnly="true" ma:showField="LastPreview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E2D4CA2-442A-4FDA-AA57-71B8C7B2C53C}" ma:internalName="LastPreviewResultLookup" ma:readOnly="true" ma:showField="LastPreview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E2D4CA2-442A-4FDA-AA57-71B8C7B2C53C}" ma:internalName="LastPreviewAttemptDateLookup" ma:readOnly="true" ma:showField="LastPreview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E2D4CA2-442A-4FDA-AA57-71B8C7B2C53C}" ma:internalName="LastPreviewedByLookup" ma:readOnly="true" ma:showField="LastPreview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E2D4CA2-442A-4FDA-AA57-71B8C7B2C53C}" ma:internalName="LastPreviewTimeLookup" ma:readOnly="true" ma:showField="LastPreview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E2D4CA2-442A-4FDA-AA57-71B8C7B2C53C}" ma:internalName="LastPreviewVersionLookup" ma:readOnly="true" ma:showField="LastPreview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E2D4CA2-442A-4FDA-AA57-71B8C7B2C53C}" ma:internalName="LastPublishErrorLookup" ma:readOnly="true" ma:showField="LastPublish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E2D4CA2-442A-4FDA-AA57-71B8C7B2C53C}" ma:internalName="LastPublishResultLookup" ma:readOnly="true" ma:showField="LastPublish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E2D4CA2-442A-4FDA-AA57-71B8C7B2C53C}" ma:internalName="LastPublishAttemptDateLookup" ma:readOnly="true" ma:showField="LastPublish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E2D4CA2-442A-4FDA-AA57-71B8C7B2C53C}" ma:internalName="LastPublishedByLookup" ma:readOnly="true" ma:showField="LastPublish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E2D4CA2-442A-4FDA-AA57-71B8C7B2C53C}" ma:internalName="LastPublishTimeLookup" ma:readOnly="true" ma:showField="LastPublish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E2D4CA2-442A-4FDA-AA57-71B8C7B2C53C}" ma:internalName="LastPublishVersionLookup" ma:readOnly="true" ma:showField="LastPublish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4CDE398E-75A7-4993-8C61-2BFD31F64754}" ma:internalName="LocLastLocAttemptVersionLookup" ma:readOnly="false" ma:showField="LastLocAttemptVersion" ma:web="6d93d202-47fc-4405-873a-cab67cc5f1b2">
      <xsd:simpleType>
        <xsd:restriction base="dms:Lookup"/>
      </xsd:simpleType>
    </xsd:element>
    <xsd:element name="LocLastLocAttemptVersionTypeLookup" ma:index="72" nillable="true" ma:displayName="Loc Last Loc Attempt Version Type" ma:default="" ma:list="{4CDE398E-75A7-4993-8C61-2BFD31F64754}" ma:internalName="LocLastLocAttemptVersionTypeLookup" ma:readOnly="true" ma:showField="LastLocAttemptVersionType" ma:web="6d93d202-47fc-4405-873a-cab67cc5f1b2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4CDE398E-75A7-4993-8C61-2BFD31F64754}" ma:internalName="LocNewPublishedVersionLookup" ma:readOnly="true" ma:showField="NewPublishedVersion" ma:web="6d93d202-47fc-4405-873a-cab67cc5f1b2">
      <xsd:simpleType>
        <xsd:restriction base="dms:Lookup"/>
      </xsd:simpleType>
    </xsd:element>
    <xsd:element name="LocOverallHandbackStatusLookup" ma:index="76" nillable="true" ma:displayName="Loc Overall Handback Status" ma:default="" ma:list="{4CDE398E-75A7-4993-8C61-2BFD31F64754}" ma:internalName="LocOverallHandbackStatusLookup" ma:readOnly="true" ma:showField="OverallHandbackStatus" ma:web="6d93d202-47fc-4405-873a-cab67cc5f1b2">
      <xsd:simpleType>
        <xsd:restriction base="dms:Lookup"/>
      </xsd:simpleType>
    </xsd:element>
    <xsd:element name="LocOverallLocStatusLookup" ma:index="77" nillable="true" ma:displayName="Loc Overall Localize Status" ma:default="" ma:list="{4CDE398E-75A7-4993-8C61-2BFD31F64754}" ma:internalName="LocOverallLocStatusLookup" ma:readOnly="true" ma:showField="OverallLocStatus" ma:web="6d93d202-47fc-4405-873a-cab67cc5f1b2">
      <xsd:simpleType>
        <xsd:restriction base="dms:Lookup"/>
      </xsd:simpleType>
    </xsd:element>
    <xsd:element name="LocOverallPreviewStatusLookup" ma:index="78" nillable="true" ma:displayName="Loc Overall Preview Status" ma:default="" ma:list="{4CDE398E-75A7-4993-8C61-2BFD31F64754}" ma:internalName="LocOverallPreviewStatusLookup" ma:readOnly="true" ma:showField="OverallPreviewStatus" ma:web="6d93d202-47fc-4405-873a-cab67cc5f1b2">
      <xsd:simpleType>
        <xsd:restriction base="dms:Lookup"/>
      </xsd:simpleType>
    </xsd:element>
    <xsd:element name="LocOverallPublishStatusLookup" ma:index="79" nillable="true" ma:displayName="Loc Overall Publish Status" ma:default="" ma:list="{4CDE398E-75A7-4993-8C61-2BFD31F64754}" ma:internalName="LocOverallPublishStatusLookup" ma:readOnly="true" ma:showField="OverallPublishStatus" ma:web="6d93d202-47fc-4405-873a-cab67cc5f1b2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4CDE398E-75A7-4993-8C61-2BFD31F64754}" ma:internalName="LocProcessedForHandoffsLookup" ma:readOnly="true" ma:showField="ProcessedForHandoffs" ma:web="6d93d202-47fc-4405-873a-cab67cc5f1b2">
      <xsd:simpleType>
        <xsd:restriction base="dms:Lookup"/>
      </xsd:simpleType>
    </xsd:element>
    <xsd:element name="LocProcessedForMarketsLookup" ma:index="82" nillable="true" ma:displayName="Loc Processed For Markets" ma:default="" ma:list="{4CDE398E-75A7-4993-8C61-2BFD31F64754}" ma:internalName="LocProcessedForMarketsLookup" ma:readOnly="true" ma:showField="ProcessedForMarkets" ma:web="6d93d202-47fc-4405-873a-cab67cc5f1b2">
      <xsd:simpleType>
        <xsd:restriction base="dms:Lookup"/>
      </xsd:simpleType>
    </xsd:element>
    <xsd:element name="LocPublishedDependentAssetsLookup" ma:index="83" nillable="true" ma:displayName="Loc Published Dependent Assets" ma:default="" ma:list="{4CDE398E-75A7-4993-8C61-2BFD31F64754}" ma:internalName="LocPublishedDependentAssetsLookup" ma:readOnly="true" ma:showField="PublishedDependentAssets" ma:web="6d93d202-47fc-4405-873a-cab67cc5f1b2">
      <xsd:simpleType>
        <xsd:restriction base="dms:Lookup"/>
      </xsd:simpleType>
    </xsd:element>
    <xsd:element name="LocPublishedLinkedAssetsLookup" ma:index="84" nillable="true" ma:displayName="Loc Published Linked Assets" ma:default="" ma:list="{4CDE398E-75A7-4993-8C61-2BFD31F64754}" ma:internalName="LocPublishedLinkedAssetsLookup" ma:readOnly="true" ma:showField="PublishedLinkedAssets" ma:web="6d93d202-47fc-4405-873a-cab67cc5f1b2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db560eb5-700a-4f94-8fda-b57de4261f12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0C6DD30-196A-4C6B-B1BF-A43F3B8ACD4F}" ma:internalName="Markets" ma:readOnly="false" ma:showField="MarketNa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E2D4CA2-442A-4FDA-AA57-71B8C7B2C53C}" ma:internalName="NumOfRatingsLookup" ma:readOnly="true" ma:showField="NumOfRating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E2D4CA2-442A-4FDA-AA57-71B8C7B2C53C}" ma:internalName="PublishStatusLookup" ma:readOnly="false" ma:showField="PublishStatu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6e3f7319-fb8f-4449-8902-000ab73a856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11d213f5-ec09-44b6-a8be-9da225be7a8d}" ma:internalName="TaxCatchAll" ma:showField="CatchAllData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11d213f5-ec09-44b6-a8be-9da225be7a8d}" ma:internalName="TaxCatchAllLabel" ma:readOnly="true" ma:showField="CatchAllDataLabel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acb2c5-0a2b-4bda-bd34-58e36cbb80d2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cquiredFrom xmlns="6d93d202-47fc-4405-873a-cab67cc5f1b2" xsi:nil="true"/>
    <IsSearchable xmlns="6d93d202-47fc-4405-873a-cab67cc5f1b2">true</IsSearchable>
    <EditorialStatus xmlns="6d93d202-47fc-4405-873a-cab67cc5f1b2">Complete</EditorialStatus>
    <OriginAsset xmlns="6d93d202-47fc-4405-873a-cab67cc5f1b2" xsi:nil="true"/>
    <ThumbnailAssetId xmlns="6d93d202-47fc-4405-873a-cab67cc5f1b2" xsi:nil="true"/>
    <TrustLevel xmlns="6d93d202-47fc-4405-873a-cab67cc5f1b2">3 Community New</TrustLevel>
    <MarketSpecific xmlns="6d93d202-47fc-4405-873a-cab67cc5f1b2">true</MarketSpecific>
    <TPNamespace xmlns="6d93d202-47fc-4405-873a-cab67cc5f1b2" xsi:nil="true"/>
    <DirectSourceMarket xmlns="6d93d202-47fc-4405-873a-cab67cc5f1b2">english</DirectSourceMarket>
    <MachineTranslated xmlns="6d93d202-47fc-4405-873a-cab67cc5f1b2">false</MachineTranslated>
    <PlannedPubDate xmlns="6d93d202-47fc-4405-873a-cab67cc5f1b2" xsi:nil="true"/>
    <SubmitterId xmlns="6d93d202-47fc-4405-873a-cab67cc5f1b2">9c60ae39-ee33-43c2-b863-454968d0f2cc</SubmitterId>
    <Downloads xmlns="6d93d202-47fc-4405-873a-cab67cc5f1b2">0</Downloads>
    <OriginalSourceMarket xmlns="6d93d202-47fc-4405-873a-cab67cc5f1b2">english</OriginalSourceMarket>
    <PublishTargets xmlns="6d93d202-47fc-4405-873a-cab67cc5f1b2">OfficeOnline</PublishTargets>
    <ArtSampleDocs xmlns="6d93d202-47fc-4405-873a-cab67cc5f1b2" xsi:nil="true"/>
    <ApprovalLog xmlns="6d93d202-47fc-4405-873a-cab67cc5f1b2" xsi:nil="true"/>
    <ApprovalStatus xmlns="6d93d202-47fc-4405-873a-cab67cc5f1b2">InProgress</ApprovalStatus>
    <TPComponent xmlns="6d93d202-47fc-4405-873a-cab67cc5f1b2">PPTFiles</TPComponent>
    <EditorialTags xmlns="6d93d202-47fc-4405-873a-cab67cc5f1b2" xsi:nil="true"/>
    <TPExecutable xmlns="6d93d202-47fc-4405-873a-cab67cc5f1b2" xsi:nil="true"/>
    <LastHandOff xmlns="6d93d202-47fc-4405-873a-cab67cc5f1b2" xsi:nil="true"/>
    <BusinessGroup xmlns="6d93d202-47fc-4405-873a-cab67cc5f1b2" xsi:nil="true"/>
    <TPAppVersion xmlns="6d93d202-47fc-4405-873a-cab67cc5f1b2">12</TPAppVersion>
    <VoteCount xmlns="6d93d202-47fc-4405-873a-cab67cc5f1b2" xsi:nil="true"/>
    <APAuthor xmlns="6d93d202-47fc-4405-873a-cab67cc5f1b2">
      <UserInfo>
        <DisplayName>_o14migrate</DisplayName>
        <AccountId>266</AccountId>
        <AccountType/>
      </UserInfo>
    </APAuthor>
    <TPCommandLine xmlns="6d93d202-47fc-4405-873a-cab67cc5f1b2">{PP} /n {FilePath}</TPCommandLine>
    <UACurrentWords xmlns="6d93d202-47fc-4405-873a-cab67cc5f1b2" xsi:nil="true"/>
    <AssetId xmlns="6d93d202-47fc-4405-873a-cab67cc5f1b2">TP030007338</AssetId>
    <Manager xmlns="6d93d202-47fc-4405-873a-cab67cc5f1b2" xsi:nil="true"/>
    <NumericId xmlns="6d93d202-47fc-4405-873a-cab67cc5f1b2">-1</NumericId>
    <Component xmlns="64acb2c5-0a2b-4bda-bd34-58e36cbb80d2" xsi:nil="true"/>
    <HandoffToMSDN xmlns="6d93d202-47fc-4405-873a-cab67cc5f1b2" xsi:nil="true"/>
    <Markets xmlns="6d93d202-47fc-4405-873a-cab67cc5f1b2">
      <Value>2</Value>
    </Markets>
    <UALocComments xmlns="6d93d202-47fc-4405-873a-cab67cc5f1b2" xsi:nil="true"/>
    <UALocRecommendation xmlns="6d93d202-47fc-4405-873a-cab67cc5f1b2">Localize</UALocRecommendation>
    <AssetStart xmlns="6d93d202-47fc-4405-873a-cab67cc5f1b2">2010-04-16T14:31:10+00:00</AssetStart>
    <CrawlForDependencies xmlns="6d93d202-47fc-4405-873a-cab67cc5f1b2">false</CrawlForDependencies>
    <LastModifiedDateTime xmlns="6d93d202-47fc-4405-873a-cab67cc5f1b2" xsi:nil="true"/>
    <LastPublishResultLookup xmlns="6d93d202-47fc-4405-873a-cab67cc5f1b2" xsi:nil="true"/>
    <PublishStatusLookup xmlns="6d93d202-47fc-4405-873a-cab67cc5f1b2">
      <Value>328776</Value>
      <Value>502242</Value>
    </PublishStatusLookup>
    <AverageRating xmlns="6d93d202-47fc-4405-873a-cab67cc5f1b2" xsi:nil="true"/>
    <CSXUpdate xmlns="6d93d202-47fc-4405-873a-cab67cc5f1b2">false</CSXUpdate>
    <UAProjectedTotalWords xmlns="6d93d202-47fc-4405-873a-cab67cc5f1b2" xsi:nil="true"/>
    <AssetExpire xmlns="6d93d202-47fc-4405-873a-cab67cc5f1b2">2100-01-01T00:00:00+00:00</AssetExpire>
    <AssetType xmlns="6d93d202-47fc-4405-873a-cab67cc5f1b2">TP</AssetType>
    <IntlLangReviewDate xmlns="6d93d202-47fc-4405-873a-cab67cc5f1b2" xsi:nil="true"/>
    <TPFriendlyName xmlns="6d93d202-47fc-4405-873a-cab67cc5f1b2">Thème foot - Stade</TPFriendlyName>
    <IntlLangReview xmlns="6d93d202-47fc-4405-873a-cab67cc5f1b2" xsi:nil="true"/>
    <OOCacheId xmlns="6d93d202-47fc-4405-873a-cab67cc5f1b2" xsi:nil="true"/>
    <PolicheckWords xmlns="6d93d202-47fc-4405-873a-cab67cc5f1b2" xsi:nil="true"/>
    <TemplateStatus xmlns="6d93d202-47fc-4405-873a-cab67cc5f1b2">Complete</TemplateStatus>
    <CSXSubmissionMarket xmlns="6d93d202-47fc-4405-873a-cab67cc5f1b2" xsi:nil="true"/>
    <FriendlyTitle xmlns="6d93d202-47fc-4405-873a-cab67cc5f1b2" xsi:nil="true"/>
    <TPLaunchHelpLinkType xmlns="6d93d202-47fc-4405-873a-cab67cc5f1b2" xsi:nil="true"/>
    <Providers xmlns="6d93d202-47fc-4405-873a-cab67cc5f1b2" xsi:nil="true"/>
    <SourceTitle xmlns="6d93d202-47fc-4405-873a-cab67cc5f1b2">Thème foot - Stade</SourceTitle>
    <TemplateTemplateType xmlns="6d93d202-47fc-4405-873a-cab67cc5f1b2">PowerPoint 12 Default</TemplateTemplateType>
    <TimesCloned xmlns="6d93d202-47fc-4405-873a-cab67cc5f1b2" xsi:nil="true"/>
    <ClipArtFilename xmlns="6d93d202-47fc-4405-873a-cab67cc5f1b2" xsi:nil="true"/>
    <APDescription xmlns="6d93d202-47fc-4405-873a-cab67cc5f1b2" xsi:nil="true"/>
    <TPApplication xmlns="6d93d202-47fc-4405-873a-cab67cc5f1b2">PowerPoint</TPApplication>
    <CSXHash xmlns="6d93d202-47fc-4405-873a-cab67cc5f1b2">vG7ZKCtvohoLZ8n/FgAYq13p/5c=</CSXHash>
    <PrimaryImageGen xmlns="6d93d202-47fc-4405-873a-cab67cc5f1b2">true</PrimaryImageGen>
    <ContentItem xmlns="6d93d202-47fc-4405-873a-cab67cc5f1b2" xsi:nil="true"/>
    <IsDeleted xmlns="6d93d202-47fc-4405-873a-cab67cc5f1b2">false</IsDeleted>
    <ShowIn xmlns="6d93d202-47fc-4405-873a-cab67cc5f1b2">Show everywhere</ShowIn>
    <BugNumber xmlns="6d93d202-47fc-4405-873a-cab67cc5f1b2" xsi:nil="true"/>
    <LegacyData xmlns="6d93d202-47fc-4405-873a-cab67cc5f1b2">ListingID:;Manager:;BuildStatus:Publish Passed;MockupPath:</LegacyData>
    <TPLaunchHelpLink xmlns="6d93d202-47fc-4405-873a-cab67cc5f1b2" xsi:nil="true"/>
    <Milestone xmlns="6d93d202-47fc-4405-873a-cab67cc5f1b2" xsi:nil="true"/>
    <UANotes xmlns="6d93d202-47fc-4405-873a-cab67cc5f1b2" xsi:nil="true"/>
    <Description0 xmlns="64acb2c5-0a2b-4bda-bd34-58e36cbb80d2" xsi:nil="true"/>
    <IntlLangReviewer xmlns="6d93d202-47fc-4405-873a-cab67cc5f1b2" xsi:nil="true"/>
    <IntlLocPriority xmlns="6d93d202-47fc-4405-873a-cab67cc5f1b2" xsi:nil="true"/>
    <OpenTemplate xmlns="6d93d202-47fc-4405-873a-cab67cc5f1b2">true</OpenTemplate>
    <Provider xmlns="6d93d202-47fc-4405-873a-cab67cc5f1b2" xsi:nil="true"/>
    <CSXSubmissionDate xmlns="6d93d202-47fc-4405-873a-cab67cc5f1b2">2009-10-10T07:00:00+00:00</CSXSubmissionDate>
    <TPClientViewer xmlns="6d93d202-47fc-4405-873a-cab67cc5f1b2" xsi:nil="true"/>
    <DSATActionTaken xmlns="6d93d202-47fc-4405-873a-cab67cc5f1b2" xsi:nil="true"/>
    <APEditor xmlns="6d93d202-47fc-4405-873a-cab67cc5f1b2">
      <UserInfo>
        <DisplayName>_o14migrate</DisplayName>
        <AccountId>266</AccountId>
        <AccountType/>
      </UserInfo>
    </APEditor>
    <TPInstallLocation xmlns="6d93d202-47fc-4405-873a-cab67cc5f1b2">{My Templates}</TPInstallLocation>
    <OutputCachingOn xmlns="6d93d202-47fc-4405-873a-cab67cc5f1b2">false</OutputCachingOn>
    <ParentAssetId xmlns="6d93d202-47fc-4405-873a-cab67cc5f1b2" xsi:nil="true"/>
    <LocManualTestRequired xmlns="6d93d202-47fc-4405-873a-cab67cc5f1b2">false</LocManualTestRequired>
    <LocalizationTagsTaxHTField0 xmlns="6d93d202-47fc-4405-873a-cab67cc5f1b2">
      <Terms xmlns="http://schemas.microsoft.com/office/infopath/2007/PartnerControls"/>
    </LocalizationTagsTaxHTField0>
    <CampaignTagsTaxHTField0 xmlns="6d93d202-47fc-4405-873a-cab67cc5f1b2">
      <Terms xmlns="http://schemas.microsoft.com/office/infopath/2007/PartnerControls"/>
    </CampaignTagsTaxHTField0>
    <LocLastLocAttemptVersionLookup xmlns="6d93d202-47fc-4405-873a-cab67cc5f1b2">169854</LocLastLocAttemptVersionLookup>
    <InternalTagsTaxHTField0 xmlns="6d93d202-47fc-4405-873a-cab67cc5f1b2">
      <Terms xmlns="http://schemas.microsoft.com/office/infopath/2007/PartnerControls"/>
    </InternalTagsTaxHTField0>
    <LocRecommendedHandoff xmlns="6d93d202-47fc-4405-873a-cab67cc5f1b2" xsi:nil="true"/>
    <BlockPublish xmlns="6d93d202-47fc-4405-873a-cab67cc5f1b2">false</BlockPublish>
    <LocComments xmlns="6d93d202-47fc-4405-873a-cab67cc5f1b2" xsi:nil="true"/>
    <TaxCatchAll xmlns="6d93d202-47fc-4405-873a-cab67cc5f1b2"/>
    <OriginalRelease xmlns="6d93d202-47fc-4405-873a-cab67cc5f1b2">14</OriginalRelease>
    <RecommendationsModifier xmlns="6d93d202-47fc-4405-873a-cab67cc5f1b2" xsi:nil="true"/>
    <ScenarioTagsTaxHTField0 xmlns="6d93d202-47fc-4405-873a-cab67cc5f1b2">
      <Terms xmlns="http://schemas.microsoft.com/office/infopath/2007/PartnerControls"/>
    </ScenarioTagsTaxHTField0>
    <FeatureTagsTaxHTField0 xmlns="6d93d202-47fc-4405-873a-cab67cc5f1b2">
      <Terms xmlns="http://schemas.microsoft.com/office/infopath/2007/PartnerControls"/>
    </FeatureTagsTaxHTField0>
    <LocMarketGroupTiers2 xmlns="6d93d202-47fc-4405-873a-cab67cc5f1b2" xsi:nil="true"/>
  </documentManagement>
</p:properties>
</file>

<file path=customXml/itemProps1.xml><?xml version="1.0" encoding="utf-8"?>
<ds:datastoreItem xmlns:ds="http://schemas.openxmlformats.org/officeDocument/2006/customXml" ds:itemID="{C41B4AEE-4EDF-4F84-ADFA-5403CCA7E5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93d202-47fc-4405-873a-cab67cc5f1b2"/>
    <ds:schemaRef ds:uri="64acb2c5-0a2b-4bda-bd34-58e36cbb80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A340D0-B28B-4586-97B5-1B66B44AC2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C3733B-D3C8-4268-BA19-99FA97C1565D}">
  <ds:schemaRefs>
    <ds:schemaRef ds:uri="http://schemas.microsoft.com/office/2006/metadata/properties"/>
    <ds:schemaRef ds:uri="http://schemas.microsoft.com/office/infopath/2007/PartnerControls"/>
    <ds:schemaRef ds:uri="6d93d202-47fc-4405-873a-cab67cc5f1b2"/>
    <ds:schemaRef ds:uri="64acb2c5-0a2b-4bda-bd34-58e36cbb80d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foot - Stade</Template>
  <TotalTime>8</TotalTime>
  <Words>29</Words>
  <Application>Microsoft Office PowerPoint</Application>
  <PresentationFormat>Affichage à l'écran (4:3)</PresentationFormat>
  <Paragraphs>14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Algerian</vt:lpstr>
      <vt:lpstr>Arial</vt:lpstr>
      <vt:lpstr>Calibri</vt:lpstr>
      <vt:lpstr>Thème Office</vt:lpstr>
      <vt:lpstr>Probabilité et statistique</vt:lpstr>
      <vt:lpstr>Partie Nino</vt:lpstr>
      <vt:lpstr>Partie Nino</vt:lpstr>
      <vt:lpstr>Partie Rémi</vt:lpstr>
      <vt:lpstr>Partie Lucas/maël</vt:lpstr>
      <vt:lpstr>Partie Rémi</vt:lpstr>
      <vt:lpstr>Partie Nino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Probabilité et statistique</dc:title>
  <dc:creator>Maël Le Folgoc Pontis</dc:creator>
  <cp:lastModifiedBy>Maël Le Folgoc Pontis</cp:lastModifiedBy>
  <cp:revision>1</cp:revision>
  <dcterms:created xsi:type="dcterms:W3CDTF">2020-10-07T07:34:48Z</dcterms:created>
  <dcterms:modified xsi:type="dcterms:W3CDTF">2020-10-07T07:43:12Z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0x01010069924D1ECC420D47A2456556BC94F7370400BDF4491DEA4973499845289601F88B9F</vt:lpwstr>
  </property>
  <property fmtid="{D5CDD505-2E9C-101B-9397-08002B2CF9AE}" pid="3" name="Applications">
    <vt:lpwstr>53;#PowerPoint 12</vt:lpwstr>
  </property>
  <property fmtid="{D5CDD505-2E9C-101B-9397-08002B2CF9AE}" pid="4" name="Order">
    <vt:r8>8659100</vt:r8>
  </property>
  <property fmtid="{D5CDD505-2E9C-101B-9397-08002B2CF9AE}" pid="5" name="APTrustLevel">
    <vt:r8>3</vt:r8>
  </property>
</Properties>
</file>