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t="34067" r="8385" b="1749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7" y="-10136"/>
            <a:ext cx="4592270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fr-FR" sz="5700" dirty="0">
                <a:latin typeface="Algerian" panose="04020705040A02060702" pitchFamily="82" charset="0"/>
              </a:rPr>
              <a:t>Probabilité et statistique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/>
          </a:bodyPr>
          <a:lstStyle/>
          <a:p>
            <a:pPr algn="l"/>
            <a:r>
              <a:rPr lang="fr-FR">
                <a:latin typeface="Algerian" panose="04020705040A02060702" pitchFamily="82" charset="0"/>
              </a:rPr>
              <a:t>Le foot et les moindres carrés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fr-FR">
                <a:latin typeface="Algerian" panose="04020705040A02060702" pitchFamily="82" charset="0"/>
              </a:rPr>
              <a:t>Partie Nino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fr-FR" sz="1600">
                <a:latin typeface="Algerian" panose="04020705040A02060702" pitchFamily="82" charset="0"/>
              </a:rPr>
              <a:t>Introduction</a:t>
            </a:r>
          </a:p>
        </p:txBody>
      </p:sp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r="2069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C5BD358-60FF-458B-9A4C-FBE32E272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2" y="3313559"/>
            <a:ext cx="3302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/>
              <a:t>Partie Nino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5598459" y="4750893"/>
            <a:ext cx="3065478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/>
              <a:t>Présentation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t="1407" r="1" b="6874"/>
          <a:stretch/>
        </p:blipFill>
        <p:spPr bwMode="auto"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45187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</a:blip>
          <a:srcRect r="812"/>
          <a:stretch/>
        </p:blipFill>
        <p:spPr bwMode="auto">
          <a:xfrm>
            <a:off x="4348157" y="10"/>
            <a:ext cx="4795614" cy="6857990"/>
          </a:xfrm>
          <a:prstGeom prst="rect">
            <a:avLst/>
          </a:prstGeom>
          <a:noFill/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748" y="823612"/>
            <a:ext cx="3602727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  <a:latin typeface="Algerian" panose="04020705040A02060702" pitchFamily="82" charset="0"/>
              </a:rPr>
              <a:t>Partie Rémi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603519" y="190527"/>
            <a:ext cx="35301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700" dirty="0">
                <a:solidFill>
                  <a:srgbClr val="000000"/>
                </a:solidFill>
                <a:latin typeface="Algerian" panose="04020705040A02060702" pitchFamily="82" charset="0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122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</a:blip>
          <a:srcRect r="364"/>
          <a:stretch/>
        </p:blipFill>
        <p:spPr bwMode="auto">
          <a:xfrm>
            <a:off x="-228" y="-1"/>
            <a:ext cx="4817289" cy="6858001"/>
          </a:xfrm>
          <a:prstGeom prst="rect">
            <a:avLst/>
          </a:prstGeom>
          <a:noFill/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1204" y="3992591"/>
            <a:ext cx="3600195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rgbClr val="000000"/>
                </a:solidFill>
              </a:rPr>
              <a:t>Partie Lucas/maël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5061204" y="3153758"/>
            <a:ext cx="353380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>
                <a:solidFill>
                  <a:srgbClr val="000000"/>
                </a:solidFill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13756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t="12799" r="-2" b="18263"/>
          <a:stretch/>
        </p:blipFill>
        <p:spPr bwMode="auto">
          <a:xfrm>
            <a:off x="3357230" y="595421"/>
            <a:ext cx="5786770" cy="5658438"/>
          </a:xfrm>
          <a:prstGeom prst="rect">
            <a:avLst/>
          </a:prstGeom>
          <a:noFill/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2599660" y="550975"/>
            <a:ext cx="6544340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363" y="2546823"/>
            <a:ext cx="2961201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rgbClr val="000000"/>
                </a:solidFill>
              </a:rPr>
              <a:t>Partie Rémi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603591" y="1485718"/>
            <a:ext cx="2809460" cy="1061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>
                <a:solidFill>
                  <a:srgbClr val="0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6773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TP030007338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2010-04-16T14:31:10+00:00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328776</Value>
      <Value>502242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foot - Stade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foot - Stade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vG7ZKCtvohoLZ8n/FgAYq13p/5c=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169854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3733B-D3C8-4268-BA19-99FA97C1565D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2.xml><?xml version="1.0" encoding="utf-8"?>
<ds:datastoreItem xmlns:ds="http://schemas.openxmlformats.org/officeDocument/2006/customXml" ds:itemID="{64A340D0-B28B-4586-97B5-1B66B44AC2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1B4AEE-4EDF-4F84-ADFA-5403CCA7E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Calibri</vt:lpstr>
      <vt:lpstr>Thème Office</vt:lpstr>
      <vt:lpstr>Probabilité et statistique</vt:lpstr>
      <vt:lpstr>Partie Nino</vt:lpstr>
      <vt:lpstr>Partie Nino</vt:lpstr>
      <vt:lpstr>Partie Rémi</vt:lpstr>
      <vt:lpstr>Partie Lucas/maël</vt:lpstr>
      <vt:lpstr>Partie Rémi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et statistique</dc:title>
  <dc:creator>Maël Le Folgoc Pontis</dc:creator>
  <cp:lastModifiedBy>Maël Le Folgoc Pontis</cp:lastModifiedBy>
  <cp:revision>3</cp:revision>
  <dcterms:created xsi:type="dcterms:W3CDTF">2020-10-13T12:43:30Z</dcterms:created>
  <dcterms:modified xsi:type="dcterms:W3CDTF">2020-10-13T14:17:35Z</dcterms:modified>
</cp:coreProperties>
</file>