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09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0BE95-4451-4B50-8744-430A4F725FC1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1F3AF-422B-41C8-97BA-AEDC6FF98D4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164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/>
              <a:t>Según se menciona en la guía del PMBOK existen 9 áreas con las que deberíamos estar familiarizados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1F3AF-422B-41C8-97BA-AEDC6FF98D41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356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85960-94BD-1793-5F06-D3732D63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FEAF1-0398-5822-1E7A-4D12E9648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30094-CF90-1822-869D-BCC9F60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2A891-C7D4-BAE2-1219-F3135856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0FBFF-83C9-4719-F6CE-C5BEFE19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099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DCDD1-12C4-C682-6159-A98AF28F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FD2BCB-B183-58C0-0A71-999062C6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CEA5C-1EA4-F871-E9B4-BB4BB458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E16E1-F996-EE37-2EA5-A597F05A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F5015-AFB0-8963-6A04-4ABAACBB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87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E37C0-6AA3-B30A-C1F4-7B0BE3FC2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46025-A5F5-6712-B3FC-174D0F7C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58EEC-B8D4-0853-58F3-985B86EB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A5E37-8DCF-1230-9076-ABD0B8D9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781A-7166-0AA1-AC60-DDB34190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397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35A86-1AEA-B1A9-205F-D5A37116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0CA60-F593-2BFE-4524-B62679DB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7C897-24CA-8A26-DB2A-5FF16D1A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9A8D3-2824-9BBE-28D7-AC0E1567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887AE-42BC-3D36-CE63-698C64D5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4549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3D2D4-378B-6990-9BF5-6416C188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6FAFC-6519-FAC2-083D-E5A4675A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41443-89F8-64F3-6A7D-F93677CA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6CC0D-2F6B-6DB3-3A72-690EB49A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E010D-686D-947A-E41F-2F7675E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2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564F3-3DAF-879F-9F96-7F95922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0178A9-B56D-0B1A-F59A-2B62D4286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7C3E6-36B6-E9EA-FDCA-E1291926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0D2057-8E1D-8D5F-9AE9-E1C064D8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95D1A4-0F5C-55E5-A06F-033D835F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FCFD5-042F-9A38-B864-CAD64C1D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02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5C9E7-A4EC-16C5-834A-9C7C2B0A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A2430-8E57-8384-469F-D592366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9B2BC-0347-C59E-C30E-5972A23F9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1E8A40-0FE9-FFA5-1DF8-DC596F9E4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9831E8-92B0-74BF-E763-614D84404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A5D953-9D9E-B5FC-3AC3-5C927D8B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2FCC20-0145-82EC-8D1B-429FDD3D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6455C7-EC41-1B6F-6768-499D16ED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79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360CB-00CF-3E8C-0283-6EDD9F4A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D40656-B7E8-3089-8DB5-D0D601F2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9F77F5-F86F-1CA4-B2DB-0F587712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5292B7-3F5C-42E4-1832-86B2A89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622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B1698C-1469-E952-6245-1F8E8317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3E7D3E-6E37-C874-2A26-AA7FDF3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08BFC6-6548-FEEF-D3B4-281F9372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39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008C-E976-DBB6-24B4-401637CF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7D126-F3F0-86E2-3DFE-F2907E79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3AC178-DFDC-CDB7-2CF1-57C5F754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132181-8ED4-6887-AE3D-0C39DD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4180CE-C9D2-CB82-A8CD-0A15F136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C2D74-B5C7-2474-F6D8-C267D6D5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294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C45C0-1374-B4F9-4DBF-991BEECD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8A7606-782C-EFB0-32DA-BC8758503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E932D-8E57-8192-A820-D334DBBC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59F863-6270-7C23-1378-F7F26057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8B29F-999F-3962-EBA1-A822372C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F47D7-9D23-CD59-543E-F8B1F4CD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012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40F549-3A4D-DAC7-0E5A-4D3D4EE9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C231E-2474-F142-40C2-F9DCA99C1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12A6B-09D3-89AB-4DD1-26F86DE58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6706-CB8B-40BF-9A73-F3EE736028BB}" type="datetimeFigureOut">
              <a:rPr lang="es-CR" smtClean="0"/>
              <a:t>28/1/2024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87E50-078D-AD64-0B74-05F9064D0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BC997-9F92-300D-2ED7-1BE31FEA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969-3247-4A00-9730-0CFA90CCD68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73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66DCE-D616-AA5E-CE16-14EE6092C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Áreas de conocimiento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E4241-B621-B1B1-8768-1CF891A14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46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79F9-4391-FE12-BDC4-66D8076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1E078-9576-E578-A7CC-3BCC28B3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R" dirty="0"/>
              <a:t>Project </a:t>
            </a:r>
            <a:r>
              <a:rPr lang="es-CR" dirty="0" err="1"/>
              <a:t>Integration</a:t>
            </a:r>
            <a:r>
              <a:rPr lang="es-CR" dirty="0"/>
              <a:t> Management: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Asegura que el proyecto sea adecuadamente planificado, ejecutado y controlado.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Incluye el ejercicio de un control formal de cambios en el proyecto.</a:t>
            </a:r>
          </a:p>
          <a:p>
            <a:endParaRPr lang="es-CR" dirty="0"/>
          </a:p>
          <a:p>
            <a:r>
              <a:rPr lang="es-CR" dirty="0"/>
              <a:t>Project </a:t>
            </a:r>
            <a:r>
              <a:rPr lang="es-CR" dirty="0" err="1"/>
              <a:t>Scope</a:t>
            </a:r>
            <a:r>
              <a:rPr lang="es-CR" dirty="0"/>
              <a:t> Management: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Autoriza el proyecto y desarrolla una declaración de alcance que define sus límites.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Subdivide el trabajo en componentes manejables con entregables, verifica su cumplimiento y especifica procedimientos de control de cambios de alcance.</a:t>
            </a:r>
          </a:p>
          <a:p>
            <a:endParaRPr lang="es-C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Project Time Management: </a:t>
            </a:r>
            <a:br>
              <a:rPr lang="es-CR" dirty="0"/>
            </a:br>
            <a:r>
              <a:rPr lang="es-ES" b="0" i="0" dirty="0">
                <a:effectLst/>
                <a:latin typeface="Söhne"/>
              </a:rPr>
              <a:t>Se refiere al desarrollo de un cronograma que pueda cumplirse y al control del trabajo para asegurar su ejecución.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Aunque se menciona como "gestión del tiempo", debería llamarse más adecuadamente "gestión del cronograma".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457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79F9-4391-FE12-BDC4-66D8076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1E078-9576-E578-A7CC-3BCC28B3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Project </a:t>
            </a:r>
            <a:r>
              <a:rPr lang="es-CR" dirty="0" err="1"/>
              <a:t>Cost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Implica estimar el costo de recursos, como personal, equipo, materiales y otros detalles de apoyo.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Después de esto, los costos se presupuestan y se siguen para mantener el proyecto dentro de ese presupuesto.</a:t>
            </a:r>
          </a:p>
          <a:p>
            <a:r>
              <a:rPr lang="es-CR" dirty="0"/>
              <a:t>Project </a:t>
            </a:r>
            <a:r>
              <a:rPr lang="es-CR" dirty="0" err="1"/>
              <a:t>Quality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Incluye aseguramiento de calidad (planificación para cumplir con los requisitos de calidad) y control de calidad (pasos para monitorear resultados y verificar si cumplen con los requisitos).</a:t>
            </a:r>
            <a:endParaRPr lang="es-C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Project Human </a:t>
            </a:r>
            <a:r>
              <a:rPr lang="es-CR" dirty="0" err="1"/>
              <a:t>Resources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Identifica personas necesarias, define roles y responsabilidades, adquiere y gestiona personas para la ejecución del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No aborda la gestión diaria de personas, un aspecto importante que la Guía PMBOK® omite.</a:t>
            </a:r>
          </a:p>
        </p:txBody>
      </p:sp>
    </p:spTree>
    <p:extLst>
      <p:ext uri="{BB962C8B-B14F-4D97-AF65-F5344CB8AC3E}">
        <p14:creationId xmlns:p14="http://schemas.microsoft.com/office/powerpoint/2010/main" val="13540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79F9-4391-FE12-BDC4-66D8076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1E078-9576-E578-A7CC-3BCC28B3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Project </a:t>
            </a:r>
            <a:r>
              <a:rPr lang="es-CR" dirty="0" err="1"/>
              <a:t>Communications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Planifica, ejecuta y controla la adquisición y difusión de información relevante para las necesidades de todos los interesados en el proyecto.</a:t>
            </a:r>
            <a:endParaRPr lang="es-C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Project </a:t>
            </a:r>
            <a:r>
              <a:rPr lang="es-CR" dirty="0" err="1"/>
              <a:t>Risk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Proceso sistemático de identificación, cuantificación, análisis y respuesta a riesgos del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Busca maximizar eventos positivos y minimizar consecuencias adversas para los objetivos del proyecto.</a:t>
            </a:r>
            <a:endParaRPr lang="es-C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CR" dirty="0"/>
              <a:t>Project </a:t>
            </a:r>
            <a:r>
              <a:rPr lang="es-CR" dirty="0" err="1"/>
              <a:t>Procurement</a:t>
            </a:r>
            <a:r>
              <a:rPr lang="es-CR" dirty="0"/>
              <a:t> Management: </a:t>
            </a:r>
            <a:r>
              <a:rPr lang="es-ES" b="0" i="0" dirty="0">
                <a:effectLst/>
                <a:latin typeface="Söhne"/>
              </a:rPr>
              <a:t>Involucra la adquisición de bienes y servicios necesarios para el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öhne"/>
              </a:rPr>
              <a:t>Decisiones de adquisición, solicitudes de ofertas, selección de proveedores, administración de contratos y cierre al finalizar el trabajo.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013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351</Words>
  <Application>Microsoft Office PowerPoint</Application>
  <PresentationFormat>Panorámica</PresentationFormat>
  <Paragraphs>23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Tema de Office</vt:lpstr>
      <vt:lpstr>Áreas de conocimiento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Áreas de conocimiento</dc:title>
  <dc:creator>Lorenzo Rodriguez</dc:creator>
  <cp:lastModifiedBy>Lorenzo Rodriguez</cp:lastModifiedBy>
  <cp:revision>1</cp:revision>
  <dcterms:created xsi:type="dcterms:W3CDTF">2024-01-28T17:58:26Z</dcterms:created>
  <dcterms:modified xsi:type="dcterms:W3CDTF">2024-01-28T18:17:04Z</dcterms:modified>
</cp:coreProperties>
</file>