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602" y="-1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SAE 206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JPO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Affiche</a:t>
            </a:r>
          </a:p>
          <a:p>
            <a:r>
              <a:rPr lang="fr-FR" dirty="0" smtClean="0"/>
              <a:t>Flyers</a:t>
            </a:r>
          </a:p>
          <a:p>
            <a:r>
              <a:rPr lang="fr-FR" dirty="0" smtClean="0"/>
              <a:t>Vidéo/spot radio</a:t>
            </a:r>
          </a:p>
          <a:p>
            <a:r>
              <a:rPr lang="fr-FR" dirty="0" smtClean="0"/>
              <a:t>Support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16700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demi journées + aujourd’hui</a:t>
            </a:r>
          </a:p>
          <a:p>
            <a:pPr lvl="1"/>
            <a:r>
              <a:rPr lang="fr-FR" dirty="0" smtClean="0"/>
              <a:t>Analyse/</a:t>
            </a:r>
            <a:r>
              <a:rPr lang="fr-FR" dirty="0" err="1" smtClean="0"/>
              <a:t>definition</a:t>
            </a:r>
            <a:r>
              <a:rPr lang="fr-FR" dirty="0" smtClean="0"/>
              <a:t> des plannings/</a:t>
            </a:r>
            <a:r>
              <a:rPr lang="fr-FR" dirty="0" err="1" smtClean="0"/>
              <a:t>definition</a:t>
            </a:r>
            <a:r>
              <a:rPr lang="fr-FR" dirty="0" smtClean="0"/>
              <a:t> des supports</a:t>
            </a:r>
          </a:p>
          <a:p>
            <a:pPr lvl="1"/>
            <a:r>
              <a:rPr lang="fr-FR" dirty="0" smtClean="0"/>
              <a:t>Maquettage</a:t>
            </a:r>
          </a:p>
          <a:p>
            <a:pPr lvl="1"/>
            <a:r>
              <a:rPr lang="fr-FR" dirty="0" smtClean="0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6057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théorie…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976" y="329183"/>
            <a:ext cx="4882895" cy="62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Justification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853189" y="4443680"/>
            <a:ext cx="9406379" cy="713241"/>
          </a:xfrm>
        </p:spPr>
        <p:txBody>
          <a:bodyPr/>
          <a:lstStyle/>
          <a:p>
            <a:r>
              <a:rPr lang="fr-FR" sz="2400" i="1" dirty="0"/>
              <a:t>"On a des événements que l'on va organiser ! </a:t>
            </a:r>
            <a:r>
              <a:rPr lang="fr-FR" sz="2400" i="1" dirty="0" smtClean="0"/>
              <a:t/>
            </a:r>
            <a:br>
              <a:rPr lang="fr-FR" sz="2400" i="1" dirty="0" smtClean="0"/>
            </a:br>
            <a:r>
              <a:rPr lang="fr-FR" sz="2400" i="1" dirty="0" smtClean="0"/>
              <a:t>Quels </a:t>
            </a:r>
            <a:r>
              <a:rPr lang="fr-FR" sz="2400" i="1" dirty="0"/>
              <a:t>supports de </a:t>
            </a:r>
            <a:r>
              <a:rPr lang="fr-FR" sz="2400" i="1" dirty="0" smtClean="0"/>
              <a:t>communication pouvons </a:t>
            </a:r>
            <a:r>
              <a:rPr lang="fr-FR" sz="2400" i="1" dirty="0"/>
              <a:t>nous proposer ?"</a:t>
            </a:r>
          </a:p>
          <a:p>
            <a:endParaRPr lang="fr-FR" sz="24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sz="2000" b="1" dirty="0" smtClean="0"/>
          </a:p>
          <a:p>
            <a:r>
              <a:rPr lang="fr-FR" sz="2000" b="1" dirty="0" smtClean="0"/>
              <a:t>Un seul client : l’IUT</a:t>
            </a:r>
          </a:p>
          <a:p>
            <a:r>
              <a:rPr lang="fr-FR" dirty="0" smtClean="0"/>
              <a:t>Le site, les départements</a:t>
            </a:r>
          </a:p>
          <a:p>
            <a:endParaRPr lang="fr-FR" sz="2000" b="1" dirty="0" smtClean="0"/>
          </a:p>
          <a:p>
            <a:r>
              <a:rPr lang="fr-FR" sz="2000" b="1" dirty="0" smtClean="0"/>
              <a:t>Quelles cibles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90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Quels livrables	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(Retro)Planning</a:t>
            </a:r>
          </a:p>
          <a:p>
            <a:r>
              <a:rPr lang="fr-FR" sz="2400" dirty="0" smtClean="0"/>
              <a:t>Documents de communication </a:t>
            </a:r>
          </a:p>
          <a:p>
            <a:pPr lvl="1"/>
            <a:r>
              <a:rPr lang="fr-FR" sz="2200" dirty="0" smtClean="0"/>
              <a:t> Supports</a:t>
            </a:r>
          </a:p>
          <a:p>
            <a:pPr lvl="1"/>
            <a:r>
              <a:rPr lang="fr-FR" sz="2200" dirty="0" smtClean="0"/>
              <a:t> Outils</a:t>
            </a:r>
          </a:p>
          <a:p>
            <a:r>
              <a:rPr lang="fr-FR" sz="2400" dirty="0" smtClean="0"/>
              <a:t>Rapport de l’organisation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264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évènements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Remise des diplômes 				juin 2023</a:t>
            </a:r>
          </a:p>
          <a:p>
            <a:r>
              <a:rPr lang="fr-FR" dirty="0" smtClean="0"/>
              <a:t>Fête de la Science 				octobre 2022</a:t>
            </a:r>
          </a:p>
          <a:p>
            <a:r>
              <a:rPr lang="fr-FR" dirty="0" smtClean="0"/>
              <a:t>Visite (virtuelle?) du site 			février 2023</a:t>
            </a:r>
          </a:p>
          <a:p>
            <a:r>
              <a:rPr lang="fr-FR" dirty="0" smtClean="0"/>
              <a:t>Orientation du site 				dès que possible</a:t>
            </a:r>
          </a:p>
          <a:p>
            <a:r>
              <a:rPr lang="fr-FR" dirty="0" smtClean="0"/>
              <a:t>Journée Portes Ouvertes 			février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91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Remise des </a:t>
            </a:r>
            <a:r>
              <a:rPr lang="fr-FR" dirty="0" err="1" smtClean="0"/>
              <a:t>diplomes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Invitation, </a:t>
            </a:r>
          </a:p>
          <a:p>
            <a:r>
              <a:rPr lang="fr-FR" dirty="0" smtClean="0"/>
              <a:t>goodies, </a:t>
            </a:r>
          </a:p>
          <a:p>
            <a:r>
              <a:rPr lang="fr-FR" dirty="0" smtClean="0"/>
              <a:t>affiche, </a:t>
            </a:r>
          </a:p>
          <a:p>
            <a:r>
              <a:rPr lang="fr-FR" dirty="0" smtClean="0"/>
              <a:t>décoration,</a:t>
            </a:r>
          </a:p>
          <a:p>
            <a:r>
              <a:rPr lang="fr-FR" dirty="0" err="1" smtClean="0"/>
              <a:t>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37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Fete</a:t>
            </a:r>
            <a:r>
              <a:rPr lang="fr-FR" dirty="0" smtClean="0"/>
              <a:t> de la Science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de présentation, </a:t>
            </a:r>
          </a:p>
          <a:p>
            <a:r>
              <a:rPr lang="fr-FR" dirty="0" smtClean="0"/>
              <a:t>Mini jeux, </a:t>
            </a:r>
          </a:p>
          <a:p>
            <a:r>
              <a:rPr lang="fr-FR" dirty="0" smtClean="0"/>
              <a:t>affiche, </a:t>
            </a:r>
          </a:p>
          <a:p>
            <a:r>
              <a:rPr lang="fr-FR" dirty="0" smtClean="0"/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30558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Visite (virtuelle) du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Video</a:t>
            </a:r>
            <a:r>
              <a:rPr lang="fr-FR" dirty="0" smtClean="0"/>
              <a:t>/Photo 360</a:t>
            </a:r>
          </a:p>
          <a:p>
            <a:r>
              <a:rPr lang="fr-FR" dirty="0" smtClean="0"/>
              <a:t>photo, </a:t>
            </a:r>
          </a:p>
          <a:p>
            <a:r>
              <a:rPr lang="fr-FR" dirty="0" smtClean="0"/>
              <a:t>Site web, </a:t>
            </a:r>
          </a:p>
          <a:p>
            <a:r>
              <a:rPr lang="fr-FR" dirty="0" smtClean="0"/>
              <a:t>plaquette,</a:t>
            </a:r>
          </a:p>
          <a:p>
            <a:r>
              <a:rPr lang="fr-FR" dirty="0" err="1" smtClean="0"/>
              <a:t>ppt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344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Orientation sur le site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Panneaux d’information, </a:t>
            </a:r>
          </a:p>
          <a:p>
            <a:r>
              <a:rPr lang="fr-FR" dirty="0" smtClean="0"/>
              <a:t>Sécurité incendie, </a:t>
            </a:r>
          </a:p>
          <a:p>
            <a:r>
              <a:rPr lang="fr-FR" dirty="0" smtClean="0"/>
              <a:t>Plans d’accès (papier/numérique), </a:t>
            </a:r>
          </a:p>
          <a:p>
            <a:r>
              <a:rPr lang="fr-FR" dirty="0" smtClean="0"/>
              <a:t>Décoration (photo)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8961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5787</TotalTime>
  <Words>185</Words>
  <Application>Microsoft Office PowerPoint</Application>
  <PresentationFormat>Grand écran</PresentationFormat>
  <Paragraphs>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Concis</vt:lpstr>
      <vt:lpstr>SAE 206</vt:lpstr>
      <vt:lpstr>La théorie…</vt:lpstr>
      <vt:lpstr>Justification</vt:lpstr>
      <vt:lpstr>Quels livrables </vt:lpstr>
      <vt:lpstr>Les évènements </vt:lpstr>
      <vt:lpstr>Remise des diplomes</vt:lpstr>
      <vt:lpstr>Fete de la Science</vt:lpstr>
      <vt:lpstr>Visite (virtuelle) du site</vt:lpstr>
      <vt:lpstr>Orientation sur le site</vt:lpstr>
      <vt:lpstr>JPO</vt:lpstr>
      <vt:lpstr>Organisation</vt:lpstr>
    </vt:vector>
  </TitlesOfParts>
  <Company>Iut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206</dc:title>
  <dc:creator>TELLEZ BRUNO</dc:creator>
  <cp:lastModifiedBy>TELLEZ BRUNO</cp:lastModifiedBy>
  <cp:revision>4</cp:revision>
  <dcterms:created xsi:type="dcterms:W3CDTF">2022-06-16T11:33:17Z</dcterms:created>
  <dcterms:modified xsi:type="dcterms:W3CDTF">2022-06-20T12:07:30Z</dcterms:modified>
</cp:coreProperties>
</file>