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15CE6-B787-444F-9516-58E9118EAF86}" v="50" dt="2022-03-18T12:59:33.158"/>
    <p1510:client id="{66071D9E-B5C1-4C23-92B1-4D4D58B113B4}" v="378" dt="2022-03-18T13:07:37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ilas" userId="44207a479a89f774" providerId="Windows Live" clId="Web-{B788ECDC-3084-45BC-94FA-4F73398E786C}"/>
    <pc:docChg chg="modSld">
      <pc:chgData name="Lucas Dilas" userId="44207a479a89f774" providerId="Windows Live" clId="Web-{B788ECDC-3084-45BC-94FA-4F73398E786C}" dt="2022-03-10T17:00:36.807" v="73" actId="20577"/>
      <pc:docMkLst>
        <pc:docMk/>
      </pc:docMkLst>
      <pc:sldChg chg="modSp">
        <pc:chgData name="Lucas Dilas" userId="44207a479a89f774" providerId="Windows Live" clId="Web-{B788ECDC-3084-45BC-94FA-4F73398E786C}" dt="2022-03-10T15:57:39.499" v="8" actId="20577"/>
        <pc:sldMkLst>
          <pc:docMk/>
          <pc:sldMk cId="1658702640" sldId="256"/>
        </pc:sldMkLst>
        <pc:spChg chg="mod">
          <ac:chgData name="Lucas Dilas" userId="44207a479a89f774" providerId="Windows Live" clId="Web-{B788ECDC-3084-45BC-94FA-4F73398E786C}" dt="2022-03-10T15:57:39.499" v="8" actId="20577"/>
          <ac:spMkLst>
            <pc:docMk/>
            <pc:sldMk cId="1658702640" sldId="256"/>
            <ac:spMk id="3" creationId="{041CC16B-6027-404A-A82C-7887D2FD55E5}"/>
          </ac:spMkLst>
        </pc:spChg>
      </pc:sldChg>
      <pc:sldChg chg="modSp">
        <pc:chgData name="Lucas Dilas" userId="44207a479a89f774" providerId="Windows Live" clId="Web-{B788ECDC-3084-45BC-94FA-4F73398E786C}" dt="2022-03-10T16:35:53.548" v="11" actId="20577"/>
        <pc:sldMkLst>
          <pc:docMk/>
          <pc:sldMk cId="1297221004" sldId="257"/>
        </pc:sldMkLst>
        <pc:spChg chg="mod">
          <ac:chgData name="Lucas Dilas" userId="44207a479a89f774" providerId="Windows Live" clId="Web-{B788ECDC-3084-45BC-94FA-4F73398E786C}" dt="2022-03-10T16:35:53.548" v="11" actId="20577"/>
          <ac:spMkLst>
            <pc:docMk/>
            <pc:sldMk cId="1297221004" sldId="257"/>
            <ac:spMk id="2" creationId="{FC296EA1-C781-4D29-B1B5-E51BB37ECBD7}"/>
          </ac:spMkLst>
        </pc:spChg>
      </pc:sldChg>
      <pc:sldChg chg="modSp">
        <pc:chgData name="Lucas Dilas" userId="44207a479a89f774" providerId="Windows Live" clId="Web-{B788ECDC-3084-45BC-94FA-4F73398E786C}" dt="2022-03-10T16:39:20.366" v="68" actId="20577"/>
        <pc:sldMkLst>
          <pc:docMk/>
          <pc:sldMk cId="2198538517" sldId="258"/>
        </pc:sldMkLst>
        <pc:spChg chg="mod">
          <ac:chgData name="Lucas Dilas" userId="44207a479a89f774" providerId="Windows Live" clId="Web-{B788ECDC-3084-45BC-94FA-4F73398E786C}" dt="2022-03-10T16:35:56.830" v="12" actId="20577"/>
          <ac:spMkLst>
            <pc:docMk/>
            <pc:sldMk cId="2198538517" sldId="258"/>
            <ac:spMk id="2" creationId="{85A690D5-47A0-4A63-B6CA-B6D72352B1C6}"/>
          </ac:spMkLst>
        </pc:spChg>
        <pc:spChg chg="mod">
          <ac:chgData name="Lucas Dilas" userId="44207a479a89f774" providerId="Windows Live" clId="Web-{B788ECDC-3084-45BC-94FA-4F73398E786C}" dt="2022-03-10T16:39:20.366" v="68" actId="20577"/>
          <ac:spMkLst>
            <pc:docMk/>
            <pc:sldMk cId="2198538517" sldId="258"/>
            <ac:spMk id="3" creationId="{955FA765-EDAD-453D-818E-A0E694FEC0BE}"/>
          </ac:spMkLst>
        </pc:spChg>
      </pc:sldChg>
      <pc:sldChg chg="modSp">
        <pc:chgData name="Lucas Dilas" userId="44207a479a89f774" providerId="Windows Live" clId="Web-{B788ECDC-3084-45BC-94FA-4F73398E786C}" dt="2022-03-10T17:00:36.807" v="73" actId="20577"/>
        <pc:sldMkLst>
          <pc:docMk/>
          <pc:sldMk cId="2172570323" sldId="259"/>
        </pc:sldMkLst>
        <pc:spChg chg="mod">
          <ac:chgData name="Lucas Dilas" userId="44207a479a89f774" providerId="Windows Live" clId="Web-{B788ECDC-3084-45BC-94FA-4F73398E786C}" dt="2022-03-10T17:00:36.807" v="73" actId="20577"/>
          <ac:spMkLst>
            <pc:docMk/>
            <pc:sldMk cId="2172570323" sldId="259"/>
            <ac:spMk id="3" creationId="{AB4902FC-859B-4CD4-96DD-47D4559C2214}"/>
          </ac:spMkLst>
        </pc:spChg>
      </pc:sldChg>
    </pc:docChg>
  </pc:docChgLst>
  <pc:docChgLst>
    <pc:chgData name="Maxence Coeur" userId="1854aa89588644c0" providerId="Windows Live" clId="Web-{AF983650-6B82-4DE4-BBE6-A8CA92585D80}"/>
    <pc:docChg chg="modSld addMainMaster delMainMaster">
      <pc:chgData name="Maxence Coeur" userId="1854aa89588644c0" providerId="Windows Live" clId="Web-{AF983650-6B82-4DE4-BBE6-A8CA92585D80}" dt="2022-03-10T17:08:09.898" v="553"/>
      <pc:docMkLst>
        <pc:docMk/>
      </pc:docMkLst>
      <pc:sldChg chg="modSp mod modClrScheme chgLayout">
        <pc:chgData name="Maxence Coeur" userId="1854aa89588644c0" providerId="Windows Live" clId="Web-{AF983650-6B82-4DE4-BBE6-A8CA92585D80}" dt="2022-03-10T17:03:15.218" v="524"/>
        <pc:sldMkLst>
          <pc:docMk/>
          <pc:sldMk cId="1658702640" sldId="256"/>
        </pc:sldMkLst>
        <pc:spChg chg="mod ord">
          <ac:chgData name="Maxence Coeur" userId="1854aa89588644c0" providerId="Windows Live" clId="Web-{AF983650-6B82-4DE4-BBE6-A8CA92585D80}" dt="2022-03-10T17:03:15.218" v="524"/>
          <ac:spMkLst>
            <pc:docMk/>
            <pc:sldMk cId="1658702640" sldId="256"/>
            <ac:spMk id="2" creationId="{E58683D1-DCDB-488C-BEB3-721EC8F6CA93}"/>
          </ac:spMkLst>
        </pc:spChg>
        <pc:spChg chg="mod ord">
          <ac:chgData name="Maxence Coeur" userId="1854aa89588644c0" providerId="Windows Live" clId="Web-{AF983650-6B82-4DE4-BBE6-A8CA92585D80}" dt="2022-03-10T17:03:15.218" v="524"/>
          <ac:spMkLst>
            <pc:docMk/>
            <pc:sldMk cId="1658702640" sldId="256"/>
            <ac:spMk id="3" creationId="{041CC16B-6027-404A-A82C-7887D2FD55E5}"/>
          </ac:spMkLst>
        </pc:spChg>
      </pc:sldChg>
      <pc:sldChg chg="modSp mod modClrScheme chgLayout">
        <pc:chgData name="Maxence Coeur" userId="1854aa89588644c0" providerId="Windows Live" clId="Web-{AF983650-6B82-4DE4-BBE6-A8CA92585D80}" dt="2022-03-10T17:03:15.218" v="524"/>
        <pc:sldMkLst>
          <pc:docMk/>
          <pc:sldMk cId="1297221004" sldId="257"/>
        </pc:sldMkLst>
        <pc:spChg chg="mod ord">
          <ac:chgData name="Maxence Coeur" userId="1854aa89588644c0" providerId="Windows Live" clId="Web-{AF983650-6B82-4DE4-BBE6-A8CA92585D80}" dt="2022-03-10T17:03:15.218" v="524"/>
          <ac:spMkLst>
            <pc:docMk/>
            <pc:sldMk cId="1297221004" sldId="257"/>
            <ac:spMk id="2" creationId="{FC296EA1-C781-4D29-B1B5-E51BB37ECBD7}"/>
          </ac:spMkLst>
        </pc:spChg>
        <pc:spChg chg="mod ord">
          <ac:chgData name="Maxence Coeur" userId="1854aa89588644c0" providerId="Windows Live" clId="Web-{AF983650-6B82-4DE4-BBE6-A8CA92585D80}" dt="2022-03-10T17:03:15.218" v="524"/>
          <ac:spMkLst>
            <pc:docMk/>
            <pc:sldMk cId="1297221004" sldId="257"/>
            <ac:spMk id="3" creationId="{1FC3CFE3-B90D-4F3C-A3D3-102A629AA945}"/>
          </ac:spMkLst>
        </pc:spChg>
      </pc:sldChg>
      <pc:sldChg chg="modSp mod modClrScheme chgLayout">
        <pc:chgData name="Maxence Coeur" userId="1854aa89588644c0" providerId="Windows Live" clId="Web-{AF983650-6B82-4DE4-BBE6-A8CA92585D80}" dt="2022-03-10T17:03:15.218" v="524"/>
        <pc:sldMkLst>
          <pc:docMk/>
          <pc:sldMk cId="2198538517" sldId="258"/>
        </pc:sldMkLst>
        <pc:spChg chg="mod ord">
          <ac:chgData name="Maxence Coeur" userId="1854aa89588644c0" providerId="Windows Live" clId="Web-{AF983650-6B82-4DE4-BBE6-A8CA92585D80}" dt="2022-03-10T17:03:15.218" v="524"/>
          <ac:spMkLst>
            <pc:docMk/>
            <pc:sldMk cId="2198538517" sldId="258"/>
            <ac:spMk id="2" creationId="{85A690D5-47A0-4A63-B6CA-B6D72352B1C6}"/>
          </ac:spMkLst>
        </pc:spChg>
        <pc:spChg chg="mod ord">
          <ac:chgData name="Maxence Coeur" userId="1854aa89588644c0" providerId="Windows Live" clId="Web-{AF983650-6B82-4DE4-BBE6-A8CA92585D80}" dt="2022-03-10T17:03:15.218" v="524"/>
          <ac:spMkLst>
            <pc:docMk/>
            <pc:sldMk cId="2198538517" sldId="258"/>
            <ac:spMk id="3" creationId="{955FA765-EDAD-453D-818E-A0E694FEC0BE}"/>
          </ac:spMkLst>
        </pc:spChg>
      </pc:sldChg>
      <pc:sldChg chg="addSp delSp modSp mod setBg modClrScheme addAnim modAnim chgLayout modNotes">
        <pc:chgData name="Maxence Coeur" userId="1854aa89588644c0" providerId="Windows Live" clId="Web-{AF983650-6B82-4DE4-BBE6-A8CA92585D80}" dt="2022-03-10T17:08:09.898" v="553"/>
        <pc:sldMkLst>
          <pc:docMk/>
          <pc:sldMk cId="2172570323" sldId="259"/>
        </pc:sldMkLst>
        <pc:spChg chg="mod ord">
          <ac:chgData name="Maxence Coeur" userId="1854aa89588644c0" providerId="Windows Live" clId="Web-{AF983650-6B82-4DE4-BBE6-A8CA92585D80}" dt="2022-03-10T17:06:52.193" v="547"/>
          <ac:spMkLst>
            <pc:docMk/>
            <pc:sldMk cId="2172570323" sldId="259"/>
            <ac:spMk id="2" creationId="{46919541-5F60-4B15-8968-870D5E7CEF01}"/>
          </ac:spMkLst>
        </pc:spChg>
        <pc:spChg chg="mod ord">
          <ac:chgData name="Maxence Coeur" userId="1854aa89588644c0" providerId="Windows Live" clId="Web-{AF983650-6B82-4DE4-BBE6-A8CA92585D80}" dt="2022-03-10T17:06:52.193" v="547"/>
          <ac:spMkLst>
            <pc:docMk/>
            <pc:sldMk cId="2172570323" sldId="259"/>
            <ac:spMk id="3" creationId="{AB4902FC-859B-4CD4-96DD-47D4559C2214}"/>
          </ac:spMkLst>
        </pc:spChg>
        <pc:spChg chg="add del">
          <ac:chgData name="Maxence Coeur" userId="1854aa89588644c0" providerId="Windows Live" clId="Web-{AF983650-6B82-4DE4-BBE6-A8CA92585D80}" dt="2022-03-10T17:08:09.898" v="553"/>
          <ac:spMkLst>
            <pc:docMk/>
            <pc:sldMk cId="2172570323" sldId="259"/>
            <ac:spMk id="6" creationId="{DC19415B-990F-40CD-8605-6626D4B75A63}"/>
          </ac:spMkLst>
        </pc:spChg>
        <pc:spChg chg="add del">
          <ac:chgData name="Maxence Coeur" userId="1854aa89588644c0" providerId="Windows Live" clId="Web-{AF983650-6B82-4DE4-BBE6-A8CA92585D80}" dt="2022-03-10T17:06:52.193" v="547"/>
          <ac:spMkLst>
            <pc:docMk/>
            <pc:sldMk cId="2172570323" sldId="259"/>
            <ac:spMk id="10" creationId="{F13C74B1-5B17-4795-BED0-7140497B445A}"/>
          </ac:spMkLst>
        </pc:spChg>
        <pc:spChg chg="add del">
          <ac:chgData name="Maxence Coeur" userId="1854aa89588644c0" providerId="Windows Live" clId="Web-{AF983650-6B82-4DE4-BBE6-A8CA92585D80}" dt="2022-03-10T17:06:52.193" v="547"/>
          <ac:spMkLst>
            <pc:docMk/>
            <pc:sldMk cId="2172570323" sldId="259"/>
            <ac:spMk id="12" creationId="{D4974D33-8DC5-464E-8C6D-BE58F0669C17}"/>
          </ac:spMkLst>
        </pc:spChg>
        <pc:spChg chg="add del">
          <ac:chgData name="Maxence Coeur" userId="1854aa89588644c0" providerId="Windows Live" clId="Web-{AF983650-6B82-4DE4-BBE6-A8CA92585D80}" dt="2022-03-10T17:06:14.785" v="542"/>
          <ac:spMkLst>
            <pc:docMk/>
            <pc:sldMk cId="2172570323" sldId="259"/>
            <ac:spMk id="17" creationId="{45D37F4E-DDB4-456B-97E0-9937730A039F}"/>
          </ac:spMkLst>
        </pc:spChg>
        <pc:spChg chg="add del">
          <ac:chgData name="Maxence Coeur" userId="1854aa89588644c0" providerId="Windows Live" clId="Web-{AF983650-6B82-4DE4-BBE6-A8CA92585D80}" dt="2022-03-10T17:06:14.785" v="542"/>
          <ac:spMkLst>
            <pc:docMk/>
            <pc:sldMk cId="2172570323" sldId="259"/>
            <ac:spMk id="19" creationId="{B2DD41CD-8F47-4F56-AD12-4E2FF7696987}"/>
          </ac:spMkLst>
        </pc:spChg>
        <pc:spChg chg="add del">
          <ac:chgData name="Maxence Coeur" userId="1854aa89588644c0" providerId="Windows Live" clId="Web-{AF983650-6B82-4DE4-BBE6-A8CA92585D80}" dt="2022-03-10T17:06:22.989" v="544"/>
          <ac:spMkLst>
            <pc:docMk/>
            <pc:sldMk cId="2172570323" sldId="259"/>
            <ac:spMk id="21" creationId="{79BB35BC-D5C2-4C8B-A22A-A71E6191913B}"/>
          </ac:spMkLst>
        </pc:spChg>
        <pc:spChg chg="add del">
          <ac:chgData name="Maxence Coeur" userId="1854aa89588644c0" providerId="Windows Live" clId="Web-{AF983650-6B82-4DE4-BBE6-A8CA92585D80}" dt="2022-03-10T17:06:52.193" v="546"/>
          <ac:spMkLst>
            <pc:docMk/>
            <pc:sldMk cId="2172570323" sldId="259"/>
            <ac:spMk id="23" creationId="{5E39A796-BE83-48B1-B33F-35C4A32AAB57}"/>
          </ac:spMkLst>
        </pc:spChg>
        <pc:spChg chg="add del">
          <ac:chgData name="Maxence Coeur" userId="1854aa89588644c0" providerId="Windows Live" clId="Web-{AF983650-6B82-4DE4-BBE6-A8CA92585D80}" dt="2022-03-10T17:06:52.193" v="546"/>
          <ac:spMkLst>
            <pc:docMk/>
            <pc:sldMk cId="2172570323" sldId="259"/>
            <ac:spMk id="24" creationId="{72F84B47-E267-4194-8194-831DB7B5547F}"/>
          </ac:spMkLst>
        </pc:spChg>
        <pc:picChg chg="add del mod">
          <ac:chgData name="Maxence Coeur" userId="1854aa89588644c0" providerId="Windows Live" clId="Web-{AF983650-6B82-4DE4-BBE6-A8CA92585D80}" dt="2022-03-10T17:04:35.173" v="530"/>
          <ac:picMkLst>
            <pc:docMk/>
            <pc:sldMk cId="2172570323" sldId="259"/>
            <ac:picMk id="4" creationId="{FC6DC67A-B05B-4A23-89E1-CF83A4C8FD37}"/>
          </ac:picMkLst>
        </pc:picChg>
        <pc:picChg chg="add mod">
          <ac:chgData name="Maxence Coeur" userId="1854aa89588644c0" providerId="Windows Live" clId="Web-{AF983650-6B82-4DE4-BBE6-A8CA92585D80}" dt="2022-03-10T17:06:52.193" v="547"/>
          <ac:picMkLst>
            <pc:docMk/>
            <pc:sldMk cId="2172570323" sldId="259"/>
            <ac:picMk id="5" creationId="{35703225-AA7F-41DC-AB86-C837E9B62690}"/>
          </ac:picMkLst>
        </pc:picChg>
        <pc:cxnChg chg="add">
          <ac:chgData name="Maxence Coeur" userId="1854aa89588644c0" providerId="Windows Live" clId="Web-{AF983650-6B82-4DE4-BBE6-A8CA92585D80}" dt="2022-03-10T17:06:52.193" v="547"/>
          <ac:cxnSpMkLst>
            <pc:docMk/>
            <pc:sldMk cId="2172570323" sldId="259"/>
            <ac:cxnSpMk id="26" creationId="{A7F400EE-A8A5-48AF-B4D6-291B52C6F0B0}"/>
          </ac:cxnSpMkLst>
        </pc:cxnChg>
      </pc:sldChg>
      <pc:sldMasterChg chg="del delSldLayout">
        <pc:chgData name="Maxence Coeur" userId="1854aa89588644c0" providerId="Windows Live" clId="Web-{AF983650-6B82-4DE4-BBE6-A8CA92585D80}" dt="2022-03-10T17:02:56.248" v="520"/>
        <pc:sldMasterMkLst>
          <pc:docMk/>
          <pc:sldMasterMk cId="1507987977" sldId="2147483648"/>
        </pc:sldMasterMkLst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3488984541" sldId="2147483649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13038139" sldId="2147483650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3184779460" sldId="2147483651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633835592" sldId="2147483652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761740501" sldId="2147483653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887965724" sldId="2147483654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3407559178" sldId="2147483655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1240210258" sldId="2147483656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110043933" sldId="2147483657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2374857212" sldId="2147483658"/>
          </pc:sldLayoutMkLst>
        </pc:sldLayoutChg>
        <pc:sldLayoutChg chg="del">
          <pc:chgData name="Maxence Coeur" userId="1854aa89588644c0" providerId="Windows Live" clId="Web-{AF983650-6B82-4DE4-BBE6-A8CA92585D80}" dt="2022-03-10T17:02:56.248" v="520"/>
          <pc:sldLayoutMkLst>
            <pc:docMk/>
            <pc:sldMasterMk cId="1507987977" sldId="2147483648"/>
            <pc:sldLayoutMk cId="1329111281" sldId="2147483659"/>
          </pc:sldLayoutMkLst>
        </pc:sldLayoutChg>
      </pc:sldMasterChg>
      <pc:sldMasterChg chg="add del addSldLayout delSldLayout modSldLayout">
        <pc:chgData name="Maxence Coeur" userId="1854aa89588644c0" providerId="Windows Live" clId="Web-{AF983650-6B82-4DE4-BBE6-A8CA92585D80}" dt="2022-03-10T17:03:00.936" v="521"/>
        <pc:sldMasterMkLst>
          <pc:docMk/>
          <pc:sldMasterMk cId="2395090979" sldId="2147483660"/>
        </pc:sldMasterMkLst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1617199635" sldId="2147483661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3202376357" sldId="2147483662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1437454675" sldId="2147483663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2886571386" sldId="2147483664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1372473176" sldId="2147483665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3374456409" sldId="2147483666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2362394671" sldId="2147483667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1805023729" sldId="2147483668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1231687070" sldId="2147483669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2821304655" sldId="2147483670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0.936" v="521"/>
          <pc:sldLayoutMkLst>
            <pc:docMk/>
            <pc:sldMasterMk cId="2395090979" sldId="2147483660"/>
            <pc:sldLayoutMk cId="1259316674" sldId="2147483671"/>
          </pc:sldLayoutMkLst>
        </pc:sldLayoutChg>
      </pc:sldMasterChg>
      <pc:sldMasterChg chg="add del addSldLayout delSldLayout modSldLayout">
        <pc:chgData name="Maxence Coeur" userId="1854aa89588644c0" providerId="Windows Live" clId="Web-{AF983650-6B82-4DE4-BBE6-A8CA92585D80}" dt="2022-03-10T17:03:04.795" v="522"/>
        <pc:sldMasterMkLst>
          <pc:docMk/>
          <pc:sldMasterMk cId="2375335259" sldId="2147483672"/>
        </pc:sldMasterMkLst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2613315214" sldId="2147483673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169932341" sldId="2147483674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2666774930" sldId="2147483675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95583078" sldId="2147483676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3510448267" sldId="2147483677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997405364" sldId="2147483678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3314350409" sldId="2147483679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1132174191" sldId="2147483680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1023099321" sldId="2147483681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4095311405" sldId="2147483682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826791289" sldId="2147483683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335143577" sldId="2147483684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1554659792" sldId="2147483685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687325119" sldId="2147483686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4148737555" sldId="2147483687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1700292605" sldId="2147483688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4.795" v="522"/>
          <pc:sldLayoutMkLst>
            <pc:docMk/>
            <pc:sldMasterMk cId="2375335259" sldId="2147483672"/>
            <pc:sldLayoutMk cId="2980410938" sldId="2147483689"/>
          </pc:sldLayoutMkLst>
        </pc:sldLayoutChg>
      </pc:sldMasterChg>
      <pc:sldMasterChg chg="add del addSldLayout delSldLayout modSldLayout">
        <pc:chgData name="Maxence Coeur" userId="1854aa89588644c0" providerId="Windows Live" clId="Web-{AF983650-6B82-4DE4-BBE6-A8CA92585D80}" dt="2022-03-10T17:03:09.624" v="523"/>
        <pc:sldMasterMkLst>
          <pc:docMk/>
          <pc:sldMasterMk cId="60476685" sldId="2147483690"/>
        </pc:sldMasterMkLst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2983625753" sldId="2147483691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4285435944" sldId="2147483692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61922222" sldId="2147483693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1838413355" sldId="2147483694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96733703" sldId="2147483695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2654758956" sldId="2147483696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1297807541" sldId="2147483697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3340914498" sldId="2147483698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2077740585" sldId="2147483699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1912285334" sldId="2147483700"/>
          </pc:sldLayoutMkLst>
        </pc:sldLayoutChg>
        <pc:sldLayoutChg chg="add del mod replId">
          <pc:chgData name="Maxence Coeur" userId="1854aa89588644c0" providerId="Windows Live" clId="Web-{AF983650-6B82-4DE4-BBE6-A8CA92585D80}" dt="2022-03-10T17:03:09.624" v="523"/>
          <pc:sldLayoutMkLst>
            <pc:docMk/>
            <pc:sldMasterMk cId="60476685" sldId="2147483690"/>
            <pc:sldLayoutMk cId="2161032192" sldId="2147483701"/>
          </pc:sldLayoutMkLst>
        </pc:sldLayoutChg>
      </pc:sldMasterChg>
      <pc:sldMasterChg chg="add del addSldLayout delSldLayout modSldLayout">
        <pc:chgData name="Maxence Coeur" userId="1854aa89588644c0" providerId="Windows Live" clId="Web-{AF983650-6B82-4DE4-BBE6-A8CA92585D80}" dt="2022-03-10T17:03:15.218" v="524"/>
        <pc:sldMasterMkLst>
          <pc:docMk/>
          <pc:sldMasterMk cId="2085366854" sldId="2147483702"/>
        </pc:sldMasterMkLst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16552150" sldId="2147483703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44125508" sldId="2147483704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3399116650" sldId="2147483705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1850520247" sldId="2147483706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409643069" sldId="2147483707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458396723" sldId="2147483708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4030923416" sldId="2147483709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3633857426" sldId="2147483710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866546677" sldId="2147483711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3455258692" sldId="2147483712"/>
          </pc:sldLayoutMkLst>
        </pc:sldLayoutChg>
        <pc:sldLayoutChg chg="add del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2085366854" sldId="2147483702"/>
            <pc:sldLayoutMk cId="3536287041" sldId="2147483713"/>
          </pc:sldLayoutMkLst>
        </pc:sldLayoutChg>
      </pc:sldMasterChg>
      <pc:sldMasterChg chg="add addSldLayout modSldLayout">
        <pc:chgData name="Maxence Coeur" userId="1854aa89588644c0" providerId="Windows Live" clId="Web-{AF983650-6B82-4DE4-BBE6-A8CA92585D80}" dt="2022-03-10T17:03:15.218" v="524"/>
        <pc:sldMasterMkLst>
          <pc:docMk/>
          <pc:sldMasterMk cId="322011259" sldId="2147483714"/>
        </pc:sldMasterMkLst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2627346613" sldId="2147483715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142289132" sldId="2147483716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547148151" sldId="2147483717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184806038" sldId="2147483718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398069791" sldId="2147483719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676555260" sldId="2147483720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988747180" sldId="2147483721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165753601" sldId="2147483722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634736572" sldId="2147483723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2372729414" sldId="2147483724"/>
          </pc:sldLayoutMkLst>
        </pc:sldLayoutChg>
        <pc:sldLayoutChg chg="add mod replId">
          <pc:chgData name="Maxence Coeur" userId="1854aa89588644c0" providerId="Windows Live" clId="Web-{AF983650-6B82-4DE4-BBE6-A8CA92585D80}" dt="2022-03-10T17:03:15.218" v="524"/>
          <pc:sldLayoutMkLst>
            <pc:docMk/>
            <pc:sldMasterMk cId="322011259" sldId="2147483714"/>
            <pc:sldLayoutMk cId="1127353653" sldId="2147483725"/>
          </pc:sldLayoutMkLst>
        </pc:sldLayoutChg>
      </pc:sldMasterChg>
    </pc:docChg>
  </pc:docChgLst>
  <pc:docChgLst>
    <pc:chgData name="Maxence Coeur" userId="1854aa89588644c0" providerId="LiveId" clId="{66071D9E-B5C1-4C23-92B1-4D4D58B113B4}"/>
    <pc:docChg chg="undo custSel addSld delSld modSld">
      <pc:chgData name="Maxence Coeur" userId="1854aa89588644c0" providerId="LiveId" clId="{66071D9E-B5C1-4C23-92B1-4D4D58B113B4}" dt="2022-03-18T13:07:37.910" v="308"/>
      <pc:docMkLst>
        <pc:docMk/>
      </pc:docMkLst>
      <pc:sldChg chg="addSp delSp del mod addAnim delAnim">
        <pc:chgData name="Maxence Coeur" userId="1854aa89588644c0" providerId="LiveId" clId="{66071D9E-B5C1-4C23-92B1-4D4D58B113B4}" dt="2022-03-11T08:29:32.154" v="248" actId="2696"/>
        <pc:sldMkLst>
          <pc:docMk/>
          <pc:sldMk cId="1658702640" sldId="256"/>
        </pc:sldMkLst>
        <pc:picChg chg="add del">
          <ac:chgData name="Maxence Coeur" userId="1854aa89588644c0" providerId="LiveId" clId="{66071D9E-B5C1-4C23-92B1-4D4D58B113B4}" dt="2022-03-11T08:27:31.774" v="238" actId="478"/>
          <ac:picMkLst>
            <pc:docMk/>
            <pc:sldMk cId="1658702640" sldId="256"/>
            <ac:picMk id="6" creationId="{34FFBCC4-6414-4AFA-9125-F50985CFAEC7}"/>
          </ac:picMkLst>
        </pc:picChg>
      </pc:sldChg>
      <pc:sldChg chg="addSp delSp modSp">
        <pc:chgData name="Maxence Coeur" userId="1854aa89588644c0" providerId="LiveId" clId="{66071D9E-B5C1-4C23-92B1-4D4D58B113B4}" dt="2022-03-10T17:41:42.917" v="225"/>
        <pc:sldMkLst>
          <pc:docMk/>
          <pc:sldMk cId="1297221004" sldId="257"/>
        </pc:sldMkLst>
        <pc:picChg chg="add del mod">
          <ac:chgData name="Maxence Coeur" userId="1854aa89588644c0" providerId="LiveId" clId="{66071D9E-B5C1-4C23-92B1-4D4D58B113B4}" dt="2022-03-10T17:41:41.856" v="224" actId="478"/>
          <ac:picMkLst>
            <pc:docMk/>
            <pc:sldMk cId="1297221004" sldId="257"/>
            <ac:picMk id="2050" creationId="{B24F45C8-F535-41D4-8AF8-FDB666681B40}"/>
          </ac:picMkLst>
        </pc:picChg>
        <pc:picChg chg="add mod">
          <ac:chgData name="Maxence Coeur" userId="1854aa89588644c0" providerId="LiveId" clId="{66071D9E-B5C1-4C23-92B1-4D4D58B113B4}" dt="2022-03-10T17:41:42.917" v="225"/>
          <ac:picMkLst>
            <pc:docMk/>
            <pc:sldMk cId="1297221004" sldId="257"/>
            <ac:picMk id="2052" creationId="{F8007A47-16CF-401A-AC72-22CF9C24EAF2}"/>
          </ac:picMkLst>
        </pc:picChg>
      </pc:sldChg>
      <pc:sldChg chg="addSp delSp modSp">
        <pc:chgData name="Maxence Coeur" userId="1854aa89588644c0" providerId="LiveId" clId="{66071D9E-B5C1-4C23-92B1-4D4D58B113B4}" dt="2022-03-10T17:53:07.590" v="236" actId="732"/>
        <pc:sldMkLst>
          <pc:docMk/>
          <pc:sldMk cId="2198538517" sldId="258"/>
        </pc:sldMkLst>
        <pc:spChg chg="add del">
          <ac:chgData name="Maxence Coeur" userId="1854aa89588644c0" providerId="LiveId" clId="{66071D9E-B5C1-4C23-92B1-4D4D58B113B4}" dt="2022-03-10T17:50:28.783" v="232"/>
          <ac:spMkLst>
            <pc:docMk/>
            <pc:sldMk cId="2198538517" sldId="258"/>
            <ac:spMk id="4" creationId="{B91834A4-8FDF-4928-9AF8-315E424A5F67}"/>
          </ac:spMkLst>
        </pc:spChg>
        <pc:picChg chg="add mod">
          <ac:chgData name="Maxence Coeur" userId="1854aa89588644c0" providerId="LiveId" clId="{66071D9E-B5C1-4C23-92B1-4D4D58B113B4}" dt="2022-03-10T17:50:43.015" v="233"/>
          <ac:picMkLst>
            <pc:docMk/>
            <pc:sldMk cId="2198538517" sldId="258"/>
            <ac:picMk id="11" creationId="{0821DF0A-155A-42F2-A6AA-A77196099573}"/>
          </ac:picMkLst>
        </pc:picChg>
        <pc:picChg chg="add mod">
          <ac:chgData name="Maxence Coeur" userId="1854aa89588644c0" providerId="LiveId" clId="{66071D9E-B5C1-4C23-92B1-4D4D58B113B4}" dt="2022-03-10T17:53:07.590" v="236" actId="732"/>
          <ac:picMkLst>
            <pc:docMk/>
            <pc:sldMk cId="2198538517" sldId="258"/>
            <ac:picMk id="4100" creationId="{94711D38-2813-4D2D-A4FE-9D4589A1155F}"/>
          </ac:picMkLst>
        </pc:picChg>
      </pc:sldChg>
      <pc:sldChg chg="addSp delSp modSp mod modAnim">
        <pc:chgData name="Maxence Coeur" userId="1854aa89588644c0" providerId="LiveId" clId="{66071D9E-B5C1-4C23-92B1-4D4D58B113B4}" dt="2022-03-18T13:07:37.910" v="308"/>
        <pc:sldMkLst>
          <pc:docMk/>
          <pc:sldMk cId="2172570323" sldId="259"/>
        </pc:sldMkLst>
        <pc:spChg chg="mod">
          <ac:chgData name="Maxence Coeur" userId="1854aa89588644c0" providerId="LiveId" clId="{66071D9E-B5C1-4C23-92B1-4D4D58B113B4}" dt="2022-03-18T13:02:38.488" v="273"/>
          <ac:spMkLst>
            <pc:docMk/>
            <pc:sldMk cId="2172570323" sldId="259"/>
            <ac:spMk id="3" creationId="{AB4902FC-859B-4CD4-96DD-47D4559C2214}"/>
          </ac:spMkLst>
        </pc:spChg>
        <pc:spChg chg="add mod">
          <ac:chgData name="Maxence Coeur" userId="1854aa89588644c0" providerId="LiveId" clId="{66071D9E-B5C1-4C23-92B1-4D4D58B113B4}" dt="2022-03-10T17:19:25.261" v="53" actId="767"/>
          <ac:spMkLst>
            <pc:docMk/>
            <pc:sldMk cId="2172570323" sldId="259"/>
            <ac:spMk id="4" creationId="{0E5A96E2-33EC-44DB-8605-B9AB6F3AD1B9}"/>
          </ac:spMkLst>
        </pc:spChg>
        <pc:spChg chg="add del mod">
          <ac:chgData name="Maxence Coeur" userId="1854aa89588644c0" providerId="LiveId" clId="{66071D9E-B5C1-4C23-92B1-4D4D58B113B4}" dt="2022-03-10T17:22:17.106" v="74"/>
          <ac:spMkLst>
            <pc:docMk/>
            <pc:sldMk cId="2172570323" sldId="259"/>
            <ac:spMk id="11" creationId="{14393DAE-0E4E-4576-B76E-23CB7F389FAF}"/>
          </ac:spMkLst>
        </pc:spChg>
        <pc:spChg chg="add del mod">
          <ac:chgData name="Maxence Coeur" userId="1854aa89588644c0" providerId="LiveId" clId="{66071D9E-B5C1-4C23-92B1-4D4D58B113B4}" dt="2022-03-10T17:22:01.517" v="67"/>
          <ac:spMkLst>
            <pc:docMk/>
            <pc:sldMk cId="2172570323" sldId="259"/>
            <ac:spMk id="12" creationId="{5466ABC3-B5ED-4CDD-AF48-7B7D9C8C8DBA}"/>
          </ac:spMkLst>
        </pc:spChg>
        <pc:spChg chg="add del mod">
          <ac:chgData name="Maxence Coeur" userId="1854aa89588644c0" providerId="LiveId" clId="{66071D9E-B5C1-4C23-92B1-4D4D58B113B4}" dt="2022-03-10T17:22:10.707" v="70"/>
          <ac:spMkLst>
            <pc:docMk/>
            <pc:sldMk cId="2172570323" sldId="259"/>
            <ac:spMk id="13" creationId="{D43BCF26-EE79-448D-AABC-B1342ADFE637}"/>
          </ac:spMkLst>
        </pc:spChg>
        <pc:spChg chg="add del mod">
          <ac:chgData name="Maxence Coeur" userId="1854aa89588644c0" providerId="LiveId" clId="{66071D9E-B5C1-4C23-92B1-4D4D58B113B4}" dt="2022-03-10T17:22:14.380" v="72"/>
          <ac:spMkLst>
            <pc:docMk/>
            <pc:sldMk cId="2172570323" sldId="259"/>
            <ac:spMk id="14" creationId="{47EAB786-FA49-4E24-8B6D-43FFD316AA33}"/>
          </ac:spMkLst>
        </pc:spChg>
        <pc:spChg chg="add mod">
          <ac:chgData name="Maxence Coeur" userId="1854aa89588644c0" providerId="LiveId" clId="{66071D9E-B5C1-4C23-92B1-4D4D58B113B4}" dt="2022-03-18T13:03:05.931" v="274" actId="1076"/>
          <ac:spMkLst>
            <pc:docMk/>
            <pc:sldMk cId="2172570323" sldId="259"/>
            <ac:spMk id="15" creationId="{F68C78D6-0F8C-40E8-88F2-4BD0081BBEA3}"/>
          </ac:spMkLst>
        </pc:spChg>
        <pc:spChg chg="add del mod">
          <ac:chgData name="Maxence Coeur" userId="1854aa89588644c0" providerId="LiveId" clId="{66071D9E-B5C1-4C23-92B1-4D4D58B113B4}" dt="2022-03-10T17:22:46.380" v="128"/>
          <ac:spMkLst>
            <pc:docMk/>
            <pc:sldMk cId="2172570323" sldId="259"/>
            <ac:spMk id="16" creationId="{9983C6A7-9D83-44A4-8FAE-DEA9206487F2}"/>
          </ac:spMkLst>
        </pc:spChg>
        <pc:picChg chg="add del mod">
          <ac:chgData name="Maxence Coeur" userId="1854aa89588644c0" providerId="LiveId" clId="{66071D9E-B5C1-4C23-92B1-4D4D58B113B4}" dt="2022-03-10T17:16:22.474" v="24" actId="478"/>
          <ac:picMkLst>
            <pc:docMk/>
            <pc:sldMk cId="2172570323" sldId="259"/>
            <ac:picMk id="1026" creationId="{1156664C-8CA1-4F48-A08C-9ECC78F782B8}"/>
          </ac:picMkLst>
        </pc:picChg>
        <pc:picChg chg="add del mod">
          <ac:chgData name="Maxence Coeur" userId="1854aa89588644c0" providerId="LiveId" clId="{66071D9E-B5C1-4C23-92B1-4D4D58B113B4}" dt="2022-03-18T13:00:10.414" v="260" actId="478"/>
          <ac:picMkLst>
            <pc:docMk/>
            <pc:sldMk cId="2172570323" sldId="259"/>
            <ac:picMk id="1026" creationId="{887B529C-BAA8-4BB3-89A1-99CBAB40DC7C}"/>
          </ac:picMkLst>
        </pc:picChg>
        <pc:picChg chg="add del mod">
          <ac:chgData name="Maxence Coeur" userId="1854aa89588644c0" providerId="LiveId" clId="{66071D9E-B5C1-4C23-92B1-4D4D58B113B4}" dt="2022-03-10T17:17:38.494" v="36" actId="478"/>
          <ac:picMkLst>
            <pc:docMk/>
            <pc:sldMk cId="2172570323" sldId="259"/>
            <ac:picMk id="1028" creationId="{8CA96249-07B9-45E9-ABE1-029D7009A72A}"/>
          </ac:picMkLst>
        </pc:picChg>
        <pc:picChg chg="add mod">
          <ac:chgData name="Maxence Coeur" userId="1854aa89588644c0" providerId="LiveId" clId="{66071D9E-B5C1-4C23-92B1-4D4D58B113B4}" dt="2022-03-18T13:07:08.230" v="305" actId="1076"/>
          <ac:picMkLst>
            <pc:docMk/>
            <pc:sldMk cId="2172570323" sldId="259"/>
            <ac:picMk id="1028" creationId="{BF931200-474E-43A6-86E4-C52093BAB135}"/>
          </ac:picMkLst>
        </pc:picChg>
        <pc:picChg chg="add mod">
          <ac:chgData name="Maxence Coeur" userId="1854aa89588644c0" providerId="LiveId" clId="{66071D9E-B5C1-4C23-92B1-4D4D58B113B4}" dt="2022-03-10T17:18:56.059" v="52" actId="1076"/>
          <ac:picMkLst>
            <pc:docMk/>
            <pc:sldMk cId="2172570323" sldId="259"/>
            <ac:picMk id="1030" creationId="{89C092DE-9E2A-4A05-8814-7D738AE3F78C}"/>
          </ac:picMkLst>
        </pc:picChg>
        <pc:picChg chg="add del">
          <ac:chgData name="Maxence Coeur" userId="1854aa89588644c0" providerId="LiveId" clId="{66071D9E-B5C1-4C23-92B1-4D4D58B113B4}" dt="2022-03-10T17:19:28.080" v="55"/>
          <ac:picMkLst>
            <pc:docMk/>
            <pc:sldMk cId="2172570323" sldId="259"/>
            <ac:picMk id="1032" creationId="{071AD157-7F5A-4EA1-9559-07B1615B50D9}"/>
          </ac:picMkLst>
        </pc:picChg>
        <pc:picChg chg="add del mod">
          <ac:chgData name="Maxence Coeur" userId="1854aa89588644c0" providerId="LiveId" clId="{66071D9E-B5C1-4C23-92B1-4D4D58B113B4}" dt="2022-03-10T17:27:12.851" v="150"/>
          <ac:picMkLst>
            <pc:docMk/>
            <pc:sldMk cId="2172570323" sldId="259"/>
            <ac:picMk id="1034" creationId="{0D03BA33-8E2C-4152-B206-24C9A8E73636}"/>
          </ac:picMkLst>
        </pc:picChg>
        <pc:picChg chg="add mod">
          <ac:chgData name="Maxence Coeur" userId="1854aa89588644c0" providerId="LiveId" clId="{66071D9E-B5C1-4C23-92B1-4D4D58B113B4}" dt="2022-03-18T13:05:55.563" v="295" actId="1076"/>
          <ac:picMkLst>
            <pc:docMk/>
            <pc:sldMk cId="2172570323" sldId="259"/>
            <ac:picMk id="1036" creationId="{58DFA928-4FD2-49D2-B85D-E2983D5D10B6}"/>
          </ac:picMkLst>
        </pc:picChg>
        <pc:picChg chg="add del mod">
          <ac:chgData name="Maxence Coeur" userId="1854aa89588644c0" providerId="LiveId" clId="{66071D9E-B5C1-4C23-92B1-4D4D58B113B4}" dt="2022-03-10T17:29:54.002" v="167"/>
          <ac:picMkLst>
            <pc:docMk/>
            <pc:sldMk cId="2172570323" sldId="259"/>
            <ac:picMk id="1038" creationId="{3C7EB0DB-26C9-41C1-A2D8-C245C85A7F4B}"/>
          </ac:picMkLst>
        </pc:picChg>
        <pc:picChg chg="add mod">
          <ac:chgData name="Maxence Coeur" userId="1854aa89588644c0" providerId="LiveId" clId="{66071D9E-B5C1-4C23-92B1-4D4D58B113B4}" dt="2022-03-18T13:05:58.885" v="296" actId="1076"/>
          <ac:picMkLst>
            <pc:docMk/>
            <pc:sldMk cId="2172570323" sldId="259"/>
            <ac:picMk id="1040" creationId="{316C66D0-7F81-4CE6-805C-AA4F8FA3B9E7}"/>
          </ac:picMkLst>
        </pc:picChg>
        <pc:picChg chg="add del mod">
          <ac:chgData name="Maxence Coeur" userId="1854aa89588644c0" providerId="LiveId" clId="{66071D9E-B5C1-4C23-92B1-4D4D58B113B4}" dt="2022-03-10T17:31:52.730" v="191"/>
          <ac:picMkLst>
            <pc:docMk/>
            <pc:sldMk cId="2172570323" sldId="259"/>
            <ac:picMk id="1042" creationId="{EBF2D6B9-F494-4018-A935-5828E765DD6F}"/>
          </ac:picMkLst>
        </pc:picChg>
        <pc:picChg chg="add mod">
          <ac:chgData name="Maxence Coeur" userId="1854aa89588644c0" providerId="LiveId" clId="{66071D9E-B5C1-4C23-92B1-4D4D58B113B4}" dt="2022-03-18T13:07:03.019" v="303" actId="1076"/>
          <ac:picMkLst>
            <pc:docMk/>
            <pc:sldMk cId="2172570323" sldId="259"/>
            <ac:picMk id="1044" creationId="{EBD571D0-9B4E-4794-ACB6-44B3EBE4352E}"/>
          </ac:picMkLst>
        </pc:picChg>
        <pc:picChg chg="add del mod">
          <ac:chgData name="Maxence Coeur" userId="1854aa89588644c0" providerId="LiveId" clId="{66071D9E-B5C1-4C23-92B1-4D4D58B113B4}" dt="2022-03-18T12:58:59.627" v="250" actId="478"/>
          <ac:picMkLst>
            <pc:docMk/>
            <pc:sldMk cId="2172570323" sldId="259"/>
            <ac:picMk id="1046" creationId="{A4E3A613-8368-4098-AA67-D30AB9B10695}"/>
          </ac:picMkLst>
        </pc:picChg>
      </pc:sldChg>
      <pc:sldChg chg="addSp delSp modSp">
        <pc:chgData name="Maxence Coeur" userId="1854aa89588644c0" providerId="LiveId" clId="{66071D9E-B5C1-4C23-92B1-4D4D58B113B4}" dt="2022-03-10T17:44:33.644" v="230" actId="478"/>
        <pc:sldMkLst>
          <pc:docMk/>
          <pc:sldMk cId="1876340773" sldId="260"/>
        </pc:sldMkLst>
        <pc:picChg chg="add del mod">
          <ac:chgData name="Maxence Coeur" userId="1854aa89588644c0" providerId="LiveId" clId="{66071D9E-B5C1-4C23-92B1-4D4D58B113B4}" dt="2022-03-10T17:44:33.644" v="230" actId="478"/>
          <ac:picMkLst>
            <pc:docMk/>
            <pc:sldMk cId="1876340773" sldId="260"/>
            <ac:picMk id="3074" creationId="{3B3BAD40-6A0A-4B43-B79E-B6410D8C5A47}"/>
          </ac:picMkLst>
        </pc:picChg>
      </pc:sldChg>
      <pc:sldChg chg="addSp delSp modSp new mod">
        <pc:chgData name="Maxence Coeur" userId="1854aa89588644c0" providerId="LiveId" clId="{66071D9E-B5C1-4C23-92B1-4D4D58B113B4}" dt="2022-03-11T08:29:14.088" v="247" actId="20577"/>
        <pc:sldMkLst>
          <pc:docMk/>
          <pc:sldMk cId="1930288160" sldId="261"/>
        </pc:sldMkLst>
        <pc:spChg chg="del">
          <ac:chgData name="Maxence Coeur" userId="1854aa89588644c0" providerId="LiveId" clId="{66071D9E-B5C1-4C23-92B1-4D4D58B113B4}" dt="2022-03-11T08:28:46.563" v="241" actId="478"/>
          <ac:spMkLst>
            <pc:docMk/>
            <pc:sldMk cId="1930288160" sldId="261"/>
            <ac:spMk id="2" creationId="{17A81BC2-E812-43D6-B79F-DE7C87C12330}"/>
          </ac:spMkLst>
        </pc:spChg>
        <pc:spChg chg="del">
          <ac:chgData name="Maxence Coeur" userId="1854aa89588644c0" providerId="LiveId" clId="{66071D9E-B5C1-4C23-92B1-4D4D58B113B4}" dt="2022-03-11T08:28:47.929" v="242" actId="478"/>
          <ac:spMkLst>
            <pc:docMk/>
            <pc:sldMk cId="1930288160" sldId="261"/>
            <ac:spMk id="3" creationId="{D8AA4642-D2DB-4045-8A38-364C3DE93D41}"/>
          </ac:spMkLst>
        </pc:spChg>
        <pc:spChg chg="add mod">
          <ac:chgData name="Maxence Coeur" userId="1854aa89588644c0" providerId="LiveId" clId="{66071D9E-B5C1-4C23-92B1-4D4D58B113B4}" dt="2022-03-11T08:29:14.088" v="247" actId="20577"/>
          <ac:spMkLst>
            <pc:docMk/>
            <pc:sldMk cId="1930288160" sldId="261"/>
            <ac:spMk id="4" creationId="{50197204-8823-45CF-A1A7-587F77720FB2}"/>
          </ac:spMkLst>
        </pc:spChg>
        <pc:spChg chg="add mod">
          <ac:chgData name="Maxence Coeur" userId="1854aa89588644c0" providerId="LiveId" clId="{66071D9E-B5C1-4C23-92B1-4D4D58B113B4}" dt="2022-03-11T08:29:06.282" v="246" actId="207"/>
          <ac:spMkLst>
            <pc:docMk/>
            <pc:sldMk cId="1930288160" sldId="261"/>
            <ac:spMk id="5" creationId="{349191F4-F6BC-49B9-8201-C871F2460ECA}"/>
          </ac:spMkLst>
        </pc:spChg>
      </pc:sldChg>
    </pc:docChg>
  </pc:docChgLst>
  <pc:docChgLst>
    <pc:chgData name="Mael Chalon" userId="ef9822cc15bfb2b7" providerId="Windows Live" clId="Web-{844DB897-4174-4051-A3B4-BB3D319C14FA}"/>
    <pc:docChg chg="modSld">
      <pc:chgData name="Mael Chalon" userId="ef9822cc15bfb2b7" providerId="Windows Live" clId="Web-{844DB897-4174-4051-A3B4-BB3D319C14FA}" dt="2022-03-10T17:42:23.010" v="3" actId="14100"/>
      <pc:docMkLst>
        <pc:docMk/>
      </pc:docMkLst>
      <pc:sldChg chg="modSp">
        <pc:chgData name="Mael Chalon" userId="ef9822cc15bfb2b7" providerId="Windows Live" clId="Web-{844DB897-4174-4051-A3B4-BB3D319C14FA}" dt="2022-03-10T17:42:23.010" v="3" actId="14100"/>
        <pc:sldMkLst>
          <pc:docMk/>
          <pc:sldMk cId="1297221004" sldId="257"/>
        </pc:sldMkLst>
        <pc:picChg chg="mod">
          <ac:chgData name="Mael Chalon" userId="ef9822cc15bfb2b7" providerId="Windows Live" clId="Web-{844DB897-4174-4051-A3B4-BB3D319C14FA}" dt="2022-03-10T17:42:23.010" v="3" actId="14100"/>
          <ac:picMkLst>
            <pc:docMk/>
            <pc:sldMk cId="1297221004" sldId="257"/>
            <ac:picMk id="2052" creationId="{F8007A47-16CF-401A-AC72-22CF9C24EAF2}"/>
          </ac:picMkLst>
        </pc:picChg>
      </pc:sldChg>
    </pc:docChg>
  </pc:docChgLst>
  <pc:docChgLst>
    <pc:chgData name="Mael Chalon" userId="ef9822cc15bfb2b7" providerId="Windows Live" clId="Web-{200D49B3-2111-4789-B8C0-64AB964F7D8C}"/>
    <pc:docChg chg="addSld modSld">
      <pc:chgData name="Mael Chalon" userId="ef9822cc15bfb2b7" providerId="Windows Live" clId="Web-{200D49B3-2111-4789-B8C0-64AB964F7D8C}" dt="2022-03-10T16:56:43.194" v="704" actId="20577"/>
      <pc:docMkLst>
        <pc:docMk/>
      </pc:docMkLst>
      <pc:sldChg chg="addSp delSp modSp">
        <pc:chgData name="Mael Chalon" userId="ef9822cc15bfb2b7" providerId="Windows Live" clId="Web-{200D49B3-2111-4789-B8C0-64AB964F7D8C}" dt="2022-03-10T16:25:22.679" v="72" actId="20577"/>
        <pc:sldMkLst>
          <pc:docMk/>
          <pc:sldMk cId="1658702640" sldId="256"/>
        </pc:sldMkLst>
        <pc:spChg chg="mod">
          <ac:chgData name="Mael Chalon" userId="ef9822cc15bfb2b7" providerId="Windows Live" clId="Web-{200D49B3-2111-4789-B8C0-64AB964F7D8C}" dt="2022-03-10T16:25:22.679" v="72" actId="20577"/>
          <ac:spMkLst>
            <pc:docMk/>
            <pc:sldMk cId="1658702640" sldId="256"/>
            <ac:spMk id="3" creationId="{041CC16B-6027-404A-A82C-7887D2FD55E5}"/>
          </ac:spMkLst>
        </pc:spChg>
        <pc:spChg chg="add del mod">
          <ac:chgData name="Mael Chalon" userId="ef9822cc15bfb2b7" providerId="Windows Live" clId="Web-{200D49B3-2111-4789-B8C0-64AB964F7D8C}" dt="2022-03-10T16:23:38.688" v="3"/>
          <ac:spMkLst>
            <pc:docMk/>
            <pc:sldMk cId="1658702640" sldId="256"/>
            <ac:spMk id="4" creationId="{8A8F64C0-BC65-4BDB-A482-1BDD852219D0}"/>
          </ac:spMkLst>
        </pc:spChg>
        <pc:spChg chg="add del">
          <ac:chgData name="Mael Chalon" userId="ef9822cc15bfb2b7" providerId="Windows Live" clId="Web-{200D49B3-2111-4789-B8C0-64AB964F7D8C}" dt="2022-03-10T16:23:51.501" v="5"/>
          <ac:spMkLst>
            <pc:docMk/>
            <pc:sldMk cId="1658702640" sldId="256"/>
            <ac:spMk id="5" creationId="{07CDAEC8-9FD6-4829-9F89-CC90B9A96868}"/>
          </ac:spMkLst>
        </pc:spChg>
      </pc:sldChg>
      <pc:sldChg chg="modSp new">
        <pc:chgData name="Mael Chalon" userId="ef9822cc15bfb2b7" providerId="Windows Live" clId="Web-{200D49B3-2111-4789-B8C0-64AB964F7D8C}" dt="2022-03-10T16:27:46.979" v="216" actId="20577"/>
        <pc:sldMkLst>
          <pc:docMk/>
          <pc:sldMk cId="1297221004" sldId="257"/>
        </pc:sldMkLst>
        <pc:spChg chg="mod">
          <ac:chgData name="Mael Chalon" userId="ef9822cc15bfb2b7" providerId="Windows Live" clId="Web-{200D49B3-2111-4789-B8C0-64AB964F7D8C}" dt="2022-03-10T16:25:55.509" v="94" actId="20577"/>
          <ac:spMkLst>
            <pc:docMk/>
            <pc:sldMk cId="1297221004" sldId="257"/>
            <ac:spMk id="2" creationId="{FC296EA1-C781-4D29-B1B5-E51BB37ECBD7}"/>
          </ac:spMkLst>
        </pc:spChg>
        <pc:spChg chg="mod">
          <ac:chgData name="Mael Chalon" userId="ef9822cc15bfb2b7" providerId="Windows Live" clId="Web-{200D49B3-2111-4789-B8C0-64AB964F7D8C}" dt="2022-03-10T16:27:46.979" v="216" actId="20577"/>
          <ac:spMkLst>
            <pc:docMk/>
            <pc:sldMk cId="1297221004" sldId="257"/>
            <ac:spMk id="3" creationId="{1FC3CFE3-B90D-4F3C-A3D3-102A629AA945}"/>
          </ac:spMkLst>
        </pc:spChg>
      </pc:sldChg>
      <pc:sldChg chg="modSp new">
        <pc:chgData name="Mael Chalon" userId="ef9822cc15bfb2b7" providerId="Windows Live" clId="Web-{200D49B3-2111-4789-B8C0-64AB964F7D8C}" dt="2022-03-10T16:52:21.578" v="557" actId="20577"/>
        <pc:sldMkLst>
          <pc:docMk/>
          <pc:sldMk cId="2198538517" sldId="258"/>
        </pc:sldMkLst>
        <pc:spChg chg="mod">
          <ac:chgData name="Mael Chalon" userId="ef9822cc15bfb2b7" providerId="Windows Live" clId="Web-{200D49B3-2111-4789-B8C0-64AB964F7D8C}" dt="2022-03-10T16:52:21.578" v="557" actId="20577"/>
          <ac:spMkLst>
            <pc:docMk/>
            <pc:sldMk cId="2198538517" sldId="258"/>
            <ac:spMk id="2" creationId="{85A690D5-47A0-4A63-B6CA-B6D72352B1C6}"/>
          </ac:spMkLst>
        </pc:spChg>
        <pc:spChg chg="mod">
          <ac:chgData name="Mael Chalon" userId="ef9822cc15bfb2b7" providerId="Windows Live" clId="Web-{200D49B3-2111-4789-B8C0-64AB964F7D8C}" dt="2022-03-10T16:37:58.322" v="538" actId="20577"/>
          <ac:spMkLst>
            <pc:docMk/>
            <pc:sldMk cId="2198538517" sldId="258"/>
            <ac:spMk id="3" creationId="{955FA765-EDAD-453D-818E-A0E694FEC0BE}"/>
          </ac:spMkLst>
        </pc:spChg>
      </pc:sldChg>
      <pc:sldChg chg="modSp new">
        <pc:chgData name="Mael Chalon" userId="ef9822cc15bfb2b7" providerId="Windows Live" clId="Web-{200D49B3-2111-4789-B8C0-64AB964F7D8C}" dt="2022-03-10T16:56:43.194" v="704" actId="20577"/>
        <pc:sldMkLst>
          <pc:docMk/>
          <pc:sldMk cId="2172570323" sldId="259"/>
        </pc:sldMkLst>
        <pc:spChg chg="mod">
          <ac:chgData name="Mael Chalon" userId="ef9822cc15bfb2b7" providerId="Windows Live" clId="Web-{200D49B3-2111-4789-B8C0-64AB964F7D8C}" dt="2022-03-10T16:52:55.298" v="586" actId="20577"/>
          <ac:spMkLst>
            <pc:docMk/>
            <pc:sldMk cId="2172570323" sldId="259"/>
            <ac:spMk id="2" creationId="{46919541-5F60-4B15-8968-870D5E7CEF01}"/>
          </ac:spMkLst>
        </pc:spChg>
        <pc:spChg chg="mod">
          <ac:chgData name="Mael Chalon" userId="ef9822cc15bfb2b7" providerId="Windows Live" clId="Web-{200D49B3-2111-4789-B8C0-64AB964F7D8C}" dt="2022-03-10T16:56:43.194" v="704" actId="20577"/>
          <ac:spMkLst>
            <pc:docMk/>
            <pc:sldMk cId="2172570323" sldId="259"/>
            <ac:spMk id="3" creationId="{AB4902FC-859B-4CD4-96DD-47D4559C2214}"/>
          </ac:spMkLst>
        </pc:spChg>
      </pc:sldChg>
    </pc:docChg>
  </pc:docChgLst>
  <pc:docChgLst>
    <pc:chgData name="Mael Chalon" userId="ef9822cc15bfb2b7" providerId="LiveId" clId="{2CD15CE6-B787-444F-9516-58E9118EAF86}"/>
    <pc:docChg chg="custSel modSld">
      <pc:chgData name="Mael Chalon" userId="ef9822cc15bfb2b7" providerId="LiveId" clId="{2CD15CE6-B787-444F-9516-58E9118EAF86}" dt="2022-03-18T12:59:33.157" v="49" actId="1076"/>
      <pc:docMkLst>
        <pc:docMk/>
      </pc:docMkLst>
      <pc:sldChg chg="modSp mod">
        <pc:chgData name="Mael Chalon" userId="ef9822cc15bfb2b7" providerId="LiveId" clId="{2CD15CE6-B787-444F-9516-58E9118EAF86}" dt="2022-03-18T12:58:10.503" v="33" actId="21"/>
        <pc:sldMkLst>
          <pc:docMk/>
          <pc:sldMk cId="1297221004" sldId="257"/>
        </pc:sldMkLst>
        <pc:spChg chg="mod">
          <ac:chgData name="Mael Chalon" userId="ef9822cc15bfb2b7" providerId="LiveId" clId="{2CD15CE6-B787-444F-9516-58E9118EAF86}" dt="2022-03-18T12:58:10.503" v="33" actId="21"/>
          <ac:spMkLst>
            <pc:docMk/>
            <pc:sldMk cId="1297221004" sldId="257"/>
            <ac:spMk id="3" creationId="{1FC3CFE3-B90D-4F3C-A3D3-102A629AA945}"/>
          </ac:spMkLst>
        </pc:spChg>
      </pc:sldChg>
      <pc:sldChg chg="modSp mod">
        <pc:chgData name="Mael Chalon" userId="ef9822cc15bfb2b7" providerId="LiveId" clId="{2CD15CE6-B787-444F-9516-58E9118EAF86}" dt="2022-03-18T12:58:31.706" v="48" actId="33524"/>
        <pc:sldMkLst>
          <pc:docMk/>
          <pc:sldMk cId="2198538517" sldId="258"/>
        </pc:sldMkLst>
        <pc:spChg chg="mod">
          <ac:chgData name="Mael Chalon" userId="ef9822cc15bfb2b7" providerId="LiveId" clId="{2CD15CE6-B787-444F-9516-58E9118EAF86}" dt="2022-03-18T12:58:31.706" v="48" actId="33524"/>
          <ac:spMkLst>
            <pc:docMk/>
            <pc:sldMk cId="2198538517" sldId="258"/>
            <ac:spMk id="3" creationId="{955FA765-EDAD-453D-818E-A0E694FEC0BE}"/>
          </ac:spMkLst>
        </pc:spChg>
      </pc:sldChg>
      <pc:sldChg chg="modSp">
        <pc:chgData name="Mael Chalon" userId="ef9822cc15bfb2b7" providerId="LiveId" clId="{2CD15CE6-B787-444F-9516-58E9118EAF86}" dt="2022-03-18T12:59:33.157" v="49" actId="1076"/>
        <pc:sldMkLst>
          <pc:docMk/>
          <pc:sldMk cId="2172570323" sldId="259"/>
        </pc:sldMkLst>
        <pc:picChg chg="mod">
          <ac:chgData name="Mael Chalon" userId="ef9822cc15bfb2b7" providerId="LiveId" clId="{2CD15CE6-B787-444F-9516-58E9118EAF86}" dt="2022-03-18T12:59:33.157" v="49" actId="1076"/>
          <ac:picMkLst>
            <pc:docMk/>
            <pc:sldMk cId="2172570323" sldId="259"/>
            <ac:picMk id="1026" creationId="{887B529C-BAA8-4BB3-89A1-99CBAB40DC7C}"/>
          </ac:picMkLst>
        </pc:picChg>
      </pc:sldChg>
    </pc:docChg>
  </pc:docChgLst>
  <pc:docChgLst>
    <pc:chgData clId="Web-{B788ECDC-3084-45BC-94FA-4F73398E786C}"/>
    <pc:docChg chg="modSld">
      <pc:chgData name="" userId="" providerId="" clId="Web-{B788ECDC-3084-45BC-94FA-4F73398E786C}" dt="2022-03-10T15:56:51.310" v="1" actId="20577"/>
      <pc:docMkLst>
        <pc:docMk/>
      </pc:docMkLst>
      <pc:sldChg chg="modSp">
        <pc:chgData name="" userId="" providerId="" clId="Web-{B788ECDC-3084-45BC-94FA-4F73398E786C}" dt="2022-03-10T15:56:51.310" v="1" actId="20577"/>
        <pc:sldMkLst>
          <pc:docMk/>
          <pc:sldMk cId="1658702640" sldId="256"/>
        </pc:sldMkLst>
        <pc:spChg chg="mod">
          <ac:chgData name="" userId="" providerId="" clId="Web-{B788ECDC-3084-45BC-94FA-4F73398E786C}" dt="2022-03-10T15:56:51.310" v="1" actId="20577"/>
          <ac:spMkLst>
            <pc:docMk/>
            <pc:sldMk cId="1658702640" sldId="256"/>
            <ac:spMk id="2" creationId="{E58683D1-DCDB-488C-BEB3-721EC8F6CA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6FEA-3859-4BA5-BEF0-32FF0723E31D}" type="datetimeFigureOut">
              <a:t>3/18/2022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F4A6-39D8-4BD2-8416-0F258448E6B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22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 gestion des </a:t>
            </a:r>
            <a:r>
              <a:rPr lang="en-US" err="1"/>
              <a:t>eaux</a:t>
            </a:r>
            <a:r>
              <a:rPr lang="en-US"/>
              <a:t> :</a:t>
            </a:r>
          </a:p>
          <a:p>
            <a:pPr marL="171450" indent="-171450">
              <a:buFont typeface="Arial"/>
              <a:buChar char="•"/>
            </a:pPr>
            <a:r>
              <a:rPr lang="en-US" err="1"/>
              <a:t>Filtrage</a:t>
            </a:r>
            <a:r>
              <a:rPr lang="en-US"/>
              <a:t> de des </a:t>
            </a:r>
            <a:r>
              <a:rPr lang="en-US" err="1"/>
              <a:t>eaux</a:t>
            </a:r>
            <a:r>
              <a:rPr lang="en-US"/>
              <a:t> de </a:t>
            </a:r>
            <a:r>
              <a:rPr lang="en-US" err="1"/>
              <a:t>pluit</a:t>
            </a:r>
            <a:endParaRPr lang="en-US" err="1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Stockage des </a:t>
            </a:r>
            <a:r>
              <a:rPr lang="en-US" err="1"/>
              <a:t>eaux</a:t>
            </a:r>
            <a:r>
              <a:rPr lang="en-US"/>
              <a:t> limiter les </a:t>
            </a:r>
            <a:r>
              <a:rPr lang="en-US" err="1"/>
              <a:t>inondations</a:t>
            </a:r>
            <a:endParaRPr lang="en-US" err="1">
              <a:cs typeface="Calibri"/>
            </a:endParaRPr>
          </a:p>
          <a:p>
            <a:r>
              <a:rPr lang="en-US" err="1"/>
              <a:t>L'aventage</a:t>
            </a:r>
            <a:r>
              <a:rPr lang="en-US"/>
              <a:t> </a:t>
            </a:r>
            <a:r>
              <a:rPr lang="en-US" err="1"/>
              <a:t>thermique</a:t>
            </a:r>
            <a:endParaRPr lang="en-US" err="1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Retient</a:t>
            </a:r>
            <a:r>
              <a:rPr lang="en-US"/>
              <a:t> le </a:t>
            </a:r>
            <a:r>
              <a:rPr lang="en-US" err="1"/>
              <a:t>chaud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été</a:t>
            </a:r>
            <a:r>
              <a:rPr lang="en-US"/>
              <a:t> et le </a:t>
            </a:r>
            <a:r>
              <a:rPr lang="en-US" err="1"/>
              <a:t>froid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hiver </a:t>
            </a:r>
            <a:r>
              <a:rPr lang="en-US" err="1"/>
              <a:t>donc</a:t>
            </a:r>
            <a:r>
              <a:rPr lang="en-US"/>
              <a:t> </a:t>
            </a:r>
            <a:r>
              <a:rPr lang="en-US" err="1"/>
              <a:t>c'est</a:t>
            </a:r>
            <a:r>
              <a:rPr lang="en-US"/>
              <a:t> </a:t>
            </a:r>
            <a:r>
              <a:rPr lang="en-US" err="1"/>
              <a:t>l'un</a:t>
            </a:r>
            <a:r>
              <a:rPr lang="en-US"/>
              <a:t> des </a:t>
            </a:r>
            <a:r>
              <a:rPr lang="en-US" err="1"/>
              <a:t>meilleur</a:t>
            </a:r>
            <a:r>
              <a:rPr lang="en-US"/>
              <a:t> </a:t>
            </a:r>
            <a:r>
              <a:rPr lang="en-US" err="1"/>
              <a:t>toit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terme</a:t>
            </a:r>
            <a:r>
              <a:rPr lang="en-US"/>
              <a:t> </a:t>
            </a:r>
            <a:r>
              <a:rPr lang="en-US" err="1"/>
              <a:t>d'isolation</a:t>
            </a:r>
            <a:endParaRPr lang="en-US" err="1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0F4A6-39D8-4BD2-8416-0F258448E6B5}" type="slidenum"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46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4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3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0197204-8823-45CF-A1A7-587F77720FB2}"/>
              </a:ext>
            </a:extLst>
          </p:cNvPr>
          <p:cNvSpPr txBox="1">
            <a:spLocks/>
          </p:cNvSpPr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5200" u="sng">
              <a:ea typeface="+mj-lt"/>
              <a:cs typeface="+mj-lt"/>
            </a:endParaRPr>
          </a:p>
          <a:p>
            <a:pPr algn="ctr"/>
            <a:r>
              <a:rPr lang="fr-FR" sz="5200" u="sng">
                <a:ea typeface="+mj-lt"/>
                <a:cs typeface="+mj-lt"/>
              </a:rPr>
              <a:t>Industrie, Innovation et Infrastructure</a:t>
            </a:r>
            <a:r>
              <a:rPr lang="fr-FR" sz="5200">
                <a:ea typeface="+mj-lt"/>
                <a:cs typeface="+mj-lt"/>
              </a:rPr>
              <a:t>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49191F4-F6BC-49B9-8201-C871F2460ECA}"/>
              </a:ext>
            </a:extLst>
          </p:cNvPr>
          <p:cNvSpPr txBox="1">
            <a:spLocks/>
          </p:cNvSpPr>
          <p:nvPr/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ea typeface="+mn-lt"/>
                <a:cs typeface="+mn-lt"/>
              </a:rPr>
              <a:t>Transformation des</a:t>
            </a:r>
            <a:r>
              <a:rPr lang="fr-FR">
                <a:cs typeface="Calibri"/>
              </a:rPr>
              <a:t> bâtiments industriels</a:t>
            </a:r>
          </a:p>
          <a:p>
            <a:endParaRPr lang="fr-FR">
              <a:solidFill>
                <a:srgbClr val="FFFFFF"/>
              </a:solidFill>
              <a:cs typeface="Calibri"/>
            </a:endParaRPr>
          </a:p>
          <a:p>
            <a:endParaRPr lang="fr-FR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28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007A47-16CF-401A-AC72-22CF9C24E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r="9910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296EA1-C781-4D29-B1B5-E51BB37E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165467" cy="1899912"/>
          </a:xfrm>
        </p:spPr>
        <p:txBody>
          <a:bodyPr>
            <a:normAutofit/>
          </a:bodyPr>
          <a:lstStyle/>
          <a:p>
            <a:r>
              <a:rPr lang="fr-FR" sz="4000">
                <a:cs typeface="Calibri Light" panose="020F0302020204030204"/>
              </a:rPr>
              <a:t>Problème principal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3CFE3-B90D-4F3C-A3D3-102A629A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>
                <a:cs typeface="Calibri"/>
              </a:rPr>
              <a:t>Bâtiment industriel souvent vieillissant et très mal isolé</a:t>
            </a:r>
          </a:p>
          <a:p>
            <a:r>
              <a:rPr lang="fr-FR" sz="2000">
                <a:cs typeface="Calibri"/>
              </a:rPr>
              <a:t>Perte importante d'énergie et d'argent</a:t>
            </a:r>
          </a:p>
        </p:txBody>
      </p:sp>
    </p:spTree>
    <p:extLst>
      <p:ext uri="{BB962C8B-B14F-4D97-AF65-F5344CB8AC3E}">
        <p14:creationId xmlns:p14="http://schemas.microsoft.com/office/powerpoint/2010/main" val="129722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A690D5-47A0-4A63-B6CA-B6D72352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>
                <a:cs typeface="Calibri Light" panose="020F0302020204030204"/>
              </a:rPr>
              <a:t>Objectif de notre projet</a:t>
            </a:r>
          </a:p>
        </p:txBody>
      </p:sp>
      <p:sp>
        <p:nvSpPr>
          <p:cNvPr id="410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FA765-EDAD-453D-818E-A0E694FE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2679192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>
                <a:cs typeface="Calibri"/>
              </a:rPr>
              <a:t>Aide dans les industries européennes</a:t>
            </a:r>
          </a:p>
          <a:p>
            <a:r>
              <a:rPr lang="fr-FR" sz="2200">
                <a:cs typeface="Calibri"/>
              </a:rPr>
              <a:t>Intérêt:</a:t>
            </a:r>
          </a:p>
          <a:p>
            <a:pPr marL="914400" lvl="2">
              <a:buNone/>
            </a:pPr>
            <a:r>
              <a:rPr lang="fr-FR" sz="2200">
                <a:cs typeface="Calibri"/>
              </a:rPr>
              <a:t>- Limiter les pertes d'énergie</a:t>
            </a:r>
          </a:p>
          <a:p>
            <a:pPr marL="914400" lvl="2">
              <a:buNone/>
            </a:pPr>
            <a:r>
              <a:rPr lang="fr-FR" sz="2200">
                <a:cs typeface="Calibri"/>
              </a:rPr>
              <a:t>- Développer le nombre de bâtiments écoresponsables</a:t>
            </a:r>
          </a:p>
          <a:p>
            <a:r>
              <a:rPr lang="fr-FR" sz="2400">
                <a:cs typeface="Calibri"/>
              </a:rPr>
              <a:t>S’orienter vers de la domotique industrielle</a:t>
            </a:r>
            <a:endParaRPr lang="fr-FR" sz="2200">
              <a:cs typeface="Calibri"/>
            </a:endParaRPr>
          </a:p>
          <a:p>
            <a:pPr lvl="1" indent="0">
              <a:buNone/>
            </a:pPr>
            <a:endParaRPr lang="fr-FR" sz="2200">
              <a:cs typeface="Calibri"/>
            </a:endParaRPr>
          </a:p>
          <a:p>
            <a:pPr marL="457200" lvl="1" indent="0">
              <a:buNone/>
            </a:pPr>
            <a:endParaRPr lang="fr-FR" sz="2200">
              <a:cs typeface="Calibri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4711D38-2813-4D2D-A4FE-9D4589A11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3"/>
          <a:stretch/>
        </p:blipFill>
        <p:spPr bwMode="auto">
          <a:xfrm>
            <a:off x="6248781" y="640080"/>
            <a:ext cx="5159501" cy="504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3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19541-5F60-4B15-8968-870D5E7C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fr-FR" sz="4100">
                <a:cs typeface="Calibri Light"/>
              </a:rPr>
              <a:t>Solutions techniques apportées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902FC-859B-4CD4-96DD-47D4559C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805" y="2443313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400">
                <a:ea typeface="+mn-lt"/>
                <a:cs typeface="+mn-lt"/>
              </a:rPr>
              <a:t>Comment :</a:t>
            </a:r>
            <a:endParaRPr lang="en-US" sz="1400">
              <a:ea typeface="+mn-lt"/>
              <a:cs typeface="+mn-lt"/>
            </a:endParaRPr>
          </a:p>
          <a:p>
            <a:pPr marL="1028700" lvl="1" indent="-342900"/>
            <a:r>
              <a:rPr lang="fr-FR" sz="1400">
                <a:ea typeface="+mn-lt"/>
                <a:cs typeface="+mn-lt"/>
              </a:rPr>
              <a:t>Système de chauffage intelligent</a:t>
            </a:r>
          </a:p>
          <a:p>
            <a:pPr marL="1028700" lvl="1" indent="-342900"/>
            <a:endParaRPr lang="fr-FR" sz="1400">
              <a:ea typeface="+mn-lt"/>
              <a:cs typeface="+mn-lt"/>
            </a:endParaRPr>
          </a:p>
          <a:p>
            <a:pPr marL="1028700" lvl="1" indent="-342900"/>
            <a:r>
              <a:rPr lang="fr-FR" sz="1400">
                <a:ea typeface="+mn-lt"/>
                <a:cs typeface="+mn-lt"/>
              </a:rPr>
              <a:t>Production de l'énergie</a:t>
            </a:r>
            <a:endParaRPr lang="fr-FR" sz="1400">
              <a:cs typeface="Calibri"/>
            </a:endParaRPr>
          </a:p>
          <a:p>
            <a:pPr marL="1028700" lvl="1" indent="-342900"/>
            <a:endParaRPr lang="fr-FR" sz="1400">
              <a:ea typeface="+mn-lt"/>
              <a:cs typeface="+mn-lt"/>
            </a:endParaRPr>
          </a:p>
          <a:p>
            <a:pPr marL="1028700" lvl="1" indent="-342900"/>
            <a:r>
              <a:rPr lang="fr-FR" sz="1400">
                <a:cs typeface="Calibri"/>
              </a:rPr>
              <a:t>Contrôle à distance des machines</a:t>
            </a:r>
          </a:p>
          <a:p>
            <a:pPr marL="1028700" lvl="1" indent="-342900"/>
            <a:endParaRPr lang="fr-FR" sz="1400">
              <a:cs typeface="Calibri"/>
            </a:endParaRPr>
          </a:p>
          <a:p>
            <a:pPr marL="1028700" lvl="1" indent="-342900"/>
            <a:r>
              <a:rPr lang="fr-FR" sz="1400">
                <a:cs typeface="Calibri"/>
              </a:rPr>
              <a:t>Programmation de l'heurs d'activation des machines</a:t>
            </a:r>
          </a:p>
          <a:p>
            <a:pPr marL="1028700" lvl="1" indent="-342900"/>
            <a:endParaRPr lang="fr-FR" sz="1400">
              <a:cs typeface="Calibri"/>
            </a:endParaRPr>
          </a:p>
          <a:p>
            <a:pPr marL="1028700" lvl="1" indent="-342900"/>
            <a:r>
              <a:rPr lang="fr-FR" sz="1400">
                <a:cs typeface="Calibri"/>
              </a:rPr>
              <a:t>Suivis de la consommation en direct </a:t>
            </a:r>
          </a:p>
          <a:p>
            <a:pPr marL="1028700" lvl="1" indent="-342900"/>
            <a:endParaRPr lang="fr-FR" sz="1400">
              <a:cs typeface="Calibri"/>
            </a:endParaRPr>
          </a:p>
          <a:p>
            <a:pPr marL="1028700" lvl="1" indent="-342900"/>
            <a:r>
              <a:rPr lang="fr-FR" sz="1400">
                <a:ea typeface="+mn-lt"/>
                <a:cs typeface="+mn-lt"/>
              </a:rPr>
              <a:t>Toiture végétale</a:t>
            </a:r>
          </a:p>
          <a:p>
            <a:endParaRPr lang="fr-FR" sz="1400">
              <a:cs typeface="Calibri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5703225-AA7F-41DC-AB86-C837E9B626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72" r="3293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D9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es toitures végétalisées au service de l'habitat durable">
            <a:extLst>
              <a:ext uri="{FF2B5EF4-FFF2-40B4-BE49-F238E27FC236}">
                <a16:creationId xmlns:a16="http://schemas.microsoft.com/office/drawing/2014/main" id="{89C092DE-9E2A-4A05-8814-7D738AE3F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6" r="23843"/>
          <a:stretch/>
        </p:blipFill>
        <p:spPr bwMode="auto">
          <a:xfrm>
            <a:off x="2291" y="-10"/>
            <a:ext cx="46786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E5A96E2-33EC-44DB-8605-B9AB6F3AD1B9}"/>
              </a:ext>
            </a:extLst>
          </p:cNvPr>
          <p:cNvSpPr txBox="1"/>
          <p:nvPr/>
        </p:nvSpPr>
        <p:spPr>
          <a:xfrm>
            <a:off x="6096000" y="2921158"/>
            <a:ext cx="316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En fonction de la météo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En fonction de l'heure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En fonction de la saison...</a:t>
            </a:r>
          </a:p>
          <a:p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8C78D6-0F8C-40E8-88F2-4BD0081BBEA3}"/>
              </a:ext>
            </a:extLst>
          </p:cNvPr>
          <p:cNvSpPr txBox="1"/>
          <p:nvPr/>
        </p:nvSpPr>
        <p:spPr>
          <a:xfrm>
            <a:off x="6096000" y="5503832"/>
            <a:ext cx="316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La gestion des 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L'avantage thermique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Biodiversité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/>
              <a:t>Le captage du CO2</a:t>
            </a:r>
          </a:p>
        </p:txBody>
      </p:sp>
      <p:pic>
        <p:nvPicPr>
          <p:cNvPr id="1036" name="Picture 12" descr="Solution de supervision à distance des machines - Système de surveillance  machine à distance">
            <a:extLst>
              <a:ext uri="{FF2B5EF4-FFF2-40B4-BE49-F238E27FC236}">
                <a16:creationId xmlns:a16="http://schemas.microsoft.com/office/drawing/2014/main" id="{58DFA928-4FD2-49D2-B85D-E2983D5D1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31" y="1534002"/>
            <a:ext cx="4725436" cy="353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dran solaire vertical en pierre reconstituée au motif du Tempus Fugit (Le  Temps Fuit)">
            <a:extLst>
              <a:ext uri="{FF2B5EF4-FFF2-40B4-BE49-F238E27FC236}">
                <a16:creationId xmlns:a16="http://schemas.microsoft.com/office/drawing/2014/main" id="{316C66D0-7F81-4CE6-805C-AA4F8FA3B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r="13084"/>
          <a:stretch/>
        </p:blipFill>
        <p:spPr bwMode="auto">
          <a:xfrm>
            <a:off x="-5998" y="68372"/>
            <a:ext cx="4684413" cy="629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aîtriser sa consommation d'énergie avec TotalEnergies">
            <a:extLst>
              <a:ext uri="{FF2B5EF4-FFF2-40B4-BE49-F238E27FC236}">
                <a16:creationId xmlns:a16="http://schemas.microsoft.com/office/drawing/2014/main" id="{EBD571D0-9B4E-4794-ACB6-44B3EBE43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" y="1287520"/>
            <a:ext cx="4655533" cy="365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BF931200-474E-43A6-86E4-C52093BAB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1" r="31074"/>
          <a:stretch/>
        </p:blipFill>
        <p:spPr bwMode="auto">
          <a:xfrm>
            <a:off x="-14131" y="400039"/>
            <a:ext cx="4884984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57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2BC65-64AA-418F-8ED7-7BD3A04D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</a:t>
            </a:r>
          </a:p>
        </p:txBody>
      </p:sp>
      <p:pic>
        <p:nvPicPr>
          <p:cNvPr id="42" name="Graphic 6" descr="Aimer">
            <a:extLst>
              <a:ext uri="{FF2B5EF4-FFF2-40B4-BE49-F238E27FC236}">
                <a16:creationId xmlns:a16="http://schemas.microsoft.com/office/drawing/2014/main" id="{191D4439-280C-4041-918B-E478CA2E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3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4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34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Problème principal</vt:lpstr>
      <vt:lpstr>Objectif de notre projet</vt:lpstr>
      <vt:lpstr>Solutions techniques apportées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Mael Chalon</dc:creator>
  <cp:revision>1</cp:revision>
  <dcterms:created xsi:type="dcterms:W3CDTF">2022-03-10T15:54:01Z</dcterms:created>
  <dcterms:modified xsi:type="dcterms:W3CDTF">2022-03-18T13:07:52Z</dcterms:modified>
</cp:coreProperties>
</file>