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08DFB-4667-4ACF-B7FA-18D430241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20BB8B-04CF-451F-9D0E-0282CA95F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6315A-9406-4F0A-95CF-11AB5EC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BEFB48-F93B-4B5C-A150-FB46EDD3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E4EEC-3F6A-48C3-B88A-4CE35A20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40BF5-ECF6-4829-B1A5-6EBEB80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BEADB-E946-41AF-B46D-4FAB9777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092C9-D749-494D-A1CE-B1DDD386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9BB63-510F-4EBD-B4EB-1596003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122D8-53A5-47B2-99A0-5005F9B8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3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5EBFC4-6729-4BC1-864E-A30AAF5A5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E04B7E-797D-43FE-AFBC-91F37E40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F4F10-92FD-4D83-8A86-4443DAD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C0B7F-FEDF-460F-8044-EB675166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D9100-3F31-4679-93E4-C98AF61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9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5143B-4D7B-4641-866C-86B6ACA6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BF08C-5161-4244-B258-FA0F925F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5E2AD-CEC3-4136-88CD-C0416399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1B8B3-28C2-4EF9-8E85-DDB5C9DD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87F9C-6D5A-455E-BC67-370A2F90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5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3E38-1913-4A42-8D46-CB754ED3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9B73D-2B32-4F76-A200-A35E40D7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522B7-3D02-4329-9051-FAEA9805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A7D25-67A1-4DC9-ADBD-EC42B6BE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29F86-5A3E-4E82-AFA7-5DD81107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4D17-0E8C-4920-84ED-71DE45C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2EE33-A4AE-485E-B398-F9D8BE39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AE8CD5-EFF4-4325-BA11-A8B54DAA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67BB1-B9C7-44F4-810F-A76EF20E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092F2-7B38-4442-AA38-88420639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60580-B09D-49D5-A0D8-A1569AC8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EBB6-6695-4B00-8E52-D20889D4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AFB95-845F-4883-BA29-4718AEEC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7D0F0B-BD21-49E7-9E7E-157768A3B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84B518-6E14-48CF-9DD7-9A793E67A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38082B-91F8-40B7-B2ED-407962D6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3E8B4-9762-4A58-97C7-3B8F6DB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DB806F-B0F5-4C10-BD39-C0E76397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94F57C-B24E-4A18-A72F-F22CD43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D9A29-3D27-44F1-A984-6951EFE1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3DB89E-81BD-41B6-83B6-B172D85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4513B-D658-41E2-847A-A72FD494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949A-2DE8-4E9F-9047-9932ECAC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07358E-4E5C-4AFF-939B-7228D82A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29D48B-A9B2-4551-8DD4-E07983B8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3A64DA-C66B-424D-9531-5F1FDB81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D2249-7355-4A85-80B4-766DD2C3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FC854-A206-4FB5-AD98-1F219A6C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67CD85-A537-487D-9BE7-9980AFE20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B044F-35B8-460C-B9EE-8F9F3349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50B158-E5F9-4856-B80C-0B5D7A8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38ADE-E6FC-430B-80A2-EB28850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4C03B-F34F-451F-A9D2-6472F431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9659D-626E-4F1E-A3A3-2FC7B351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B2BFE3-DB4F-4A56-99A2-AE67127A6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38FEB-F4E9-4E2F-8682-D807D480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DA72CD-0DE1-49CF-B8B0-84051639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CE9B22-0DF6-4AA4-A38D-448FB871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18967-7C53-4A2B-BCB9-BE061A5B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F3D95-1945-4C4A-A262-EA7E45D2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91614-335A-4B53-B9BB-21FF911EC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6A88-A7F0-4837-A0D2-DD6F73790AC9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D6F1C-2D5D-4CBC-A30C-7FBA6B08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C1ADE-E4A5-4A0C-BB8F-2415DFD1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197F-A89E-410F-AE83-C6E32DF6C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E436-0FFA-46F4-933D-694425EDC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SAE 1.06 : Découverte de l’environnement économique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C21ED3-463D-411A-A720-5165BF90D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CŒUR Maxence</a:t>
            </a:r>
          </a:p>
          <a:p>
            <a:r>
              <a:rPr lang="fr-FR" dirty="0"/>
              <a:t>CHALON Mael</a:t>
            </a:r>
          </a:p>
        </p:txBody>
      </p:sp>
    </p:spTree>
    <p:extLst>
      <p:ext uri="{BB962C8B-B14F-4D97-AF65-F5344CB8AC3E}">
        <p14:creationId xmlns:p14="http://schemas.microsoft.com/office/powerpoint/2010/main" val="8675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677C-4309-4CC5-B6F2-8430DFC1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60857-ACC1-4B37-9D5F-B34E04E3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base de données des entreprise domaine d’activité appartient à la division 62 : Programmation, conseil et autres activités informatiques.</a:t>
            </a:r>
          </a:p>
          <a:p>
            <a:r>
              <a:rPr lang="fr-FR" dirty="0"/>
              <a:t>Utilisé par les étudiants, entreprises, etc.</a:t>
            </a:r>
          </a:p>
        </p:txBody>
      </p:sp>
    </p:spTree>
    <p:extLst>
      <p:ext uri="{BB962C8B-B14F-4D97-AF65-F5344CB8AC3E}">
        <p14:creationId xmlns:p14="http://schemas.microsoft.com/office/powerpoint/2010/main" val="269156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9210-7515-43C4-BE88-AA985275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Données des trois régions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D966BF-1FE6-49CA-983C-74A9C050B270}"/>
              </a:ext>
            </a:extLst>
          </p:cNvPr>
          <p:cNvSpPr txBox="1"/>
          <p:nvPr/>
        </p:nvSpPr>
        <p:spPr>
          <a:xfrm>
            <a:off x="990601" y="265225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Ain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37C0A0-FAA2-4F1B-BB7D-C10CD6C43393}"/>
              </a:ext>
            </a:extLst>
          </p:cNvPr>
          <p:cNvSpPr txBox="1"/>
          <p:nvPr/>
        </p:nvSpPr>
        <p:spPr>
          <a:xfrm>
            <a:off x="4615543" y="265225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Saône et Loire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5C25B-0CF7-480B-A914-F71AC8E5DDF5}"/>
              </a:ext>
            </a:extLst>
          </p:cNvPr>
          <p:cNvSpPr txBox="1"/>
          <p:nvPr/>
        </p:nvSpPr>
        <p:spPr>
          <a:xfrm>
            <a:off x="8240485" y="265225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Jura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DD179A-CFAB-4179-AF0C-3EBA8CC0C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" b="1603"/>
          <a:stretch/>
        </p:blipFill>
        <p:spPr>
          <a:xfrm>
            <a:off x="4751841" y="3288484"/>
            <a:ext cx="3152775" cy="25586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6DDB77-4AB3-442A-8A3D-3A0EEBAC4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3" t="2869" r="2165" b="3728"/>
          <a:stretch/>
        </p:blipFill>
        <p:spPr>
          <a:xfrm>
            <a:off x="8313490" y="3288485"/>
            <a:ext cx="3372374" cy="22985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CE2CBFD-0323-4401-9CB2-E3F21D483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" t="2676" r="2181" b="3254"/>
          <a:stretch/>
        </p:blipFill>
        <p:spPr>
          <a:xfrm>
            <a:off x="838200" y="3288485"/>
            <a:ext cx="3230462" cy="24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C8357-6A2B-40DD-BD69-1BCC352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Données des trois régions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E2D741-45E0-4F1C-AC75-5DD08886E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" t="2160" r="2505" b="3707"/>
          <a:stretch/>
        </p:blipFill>
        <p:spPr>
          <a:xfrm>
            <a:off x="404035" y="2795406"/>
            <a:ext cx="3673015" cy="28957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26CE09-1017-421A-A7E9-82A2279E1A4A}"/>
              </a:ext>
            </a:extLst>
          </p:cNvPr>
          <p:cNvSpPr txBox="1"/>
          <p:nvPr/>
        </p:nvSpPr>
        <p:spPr>
          <a:xfrm>
            <a:off x="979714" y="19449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Ain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9295E-08A7-494E-B70A-61A257337060}"/>
              </a:ext>
            </a:extLst>
          </p:cNvPr>
          <p:cNvSpPr txBox="1"/>
          <p:nvPr/>
        </p:nvSpPr>
        <p:spPr>
          <a:xfrm>
            <a:off x="4499428" y="19449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Saône et Loire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86B8E6-ADEB-4C9E-B8BD-07D844D40401}"/>
              </a:ext>
            </a:extLst>
          </p:cNvPr>
          <p:cNvSpPr txBox="1"/>
          <p:nvPr/>
        </p:nvSpPr>
        <p:spPr>
          <a:xfrm>
            <a:off x="8019143" y="19449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Jura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054245-BB5E-4D05-B628-1B62828C7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2"/>
          <a:stretch/>
        </p:blipFill>
        <p:spPr>
          <a:xfrm>
            <a:off x="8514936" y="2795406"/>
            <a:ext cx="3673015" cy="25095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25AD18-F606-4B17-98D9-FAD0168C4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3" r="2043"/>
          <a:stretch/>
        </p:blipFill>
        <p:spPr>
          <a:xfrm>
            <a:off x="4499428" y="2835254"/>
            <a:ext cx="3519715" cy="2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B39AF-8255-42C7-811C-012BA33C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D4FE1-9E04-4C27-BF54-45800F48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0,1 % de la population active de chaque département travail dans le secteur d’activité de l’informatique</a:t>
            </a:r>
          </a:p>
          <a:p>
            <a:endParaRPr lang="fr-FR" dirty="0"/>
          </a:p>
          <a:p>
            <a:r>
              <a:rPr lang="fr-FR" dirty="0"/>
              <a:t>2,4% des emplois d’Auvergne-Rhône-Alpes sont dans le secteur du numérique.</a:t>
            </a:r>
          </a:p>
        </p:txBody>
      </p:sp>
    </p:spTree>
    <p:extLst>
      <p:ext uri="{BB962C8B-B14F-4D97-AF65-F5344CB8AC3E}">
        <p14:creationId xmlns:p14="http://schemas.microsoft.com/office/powerpoint/2010/main" val="1677879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SAE 1.06 : Découverte de l’environnement économique</vt:lpstr>
      <vt:lpstr>Description du projet</vt:lpstr>
      <vt:lpstr>Données des trois régions</vt:lpstr>
      <vt:lpstr>Données des trois régions</vt:lpstr>
      <vt:lpstr>Comparaison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COEUR</dc:creator>
  <cp:lastModifiedBy>Maxence COEUR</cp:lastModifiedBy>
  <cp:revision>6</cp:revision>
  <dcterms:created xsi:type="dcterms:W3CDTF">2021-11-24T13:55:04Z</dcterms:created>
  <dcterms:modified xsi:type="dcterms:W3CDTF">2021-11-24T14:19:29Z</dcterms:modified>
</cp:coreProperties>
</file>