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8" r:id="rId2"/>
    <p:sldId id="257" r:id="rId3"/>
  </p:sldIdLst>
  <p:sldSz cx="12192000" cy="55800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8EE26-D2EC-4A83-8359-4144F787F114}" type="datetimeFigureOut">
              <a:rPr lang="fr-FR" smtClean="0"/>
              <a:t>11/03/2019</a:t>
            </a:fld>
            <a:endParaRPr lang="fr-FR"/>
          </a:p>
        </p:txBody>
      </p:sp>
      <p:sp>
        <p:nvSpPr>
          <p:cNvPr id="4" name="Espace réservé de l'image des diapositives 3"/>
          <p:cNvSpPr>
            <a:spLocks noGrp="1" noRot="1" noChangeAspect="1"/>
          </p:cNvSpPr>
          <p:nvPr>
            <p:ph type="sldImg" idx="2"/>
          </p:nvPr>
        </p:nvSpPr>
        <p:spPr>
          <a:xfrm>
            <a:off x="58738" y="1143000"/>
            <a:ext cx="67405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8C67C-046C-4A67-BAE9-AB57C3659C1D}" type="slidenum">
              <a:rPr lang="fr-FR" smtClean="0"/>
              <a:t>‹N°›</a:t>
            </a:fld>
            <a:endParaRPr lang="fr-FR"/>
          </a:p>
        </p:txBody>
      </p:sp>
    </p:spTree>
    <p:extLst>
      <p:ext uri="{BB962C8B-B14F-4D97-AF65-F5344CB8AC3E}">
        <p14:creationId xmlns:p14="http://schemas.microsoft.com/office/powerpoint/2010/main" val="355283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8738" y="1143000"/>
            <a:ext cx="67405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A78C67C-046C-4A67-BAE9-AB57C3659C1D}" type="slidenum">
              <a:rPr lang="fr-FR" smtClean="0"/>
              <a:t>2</a:t>
            </a:fld>
            <a:endParaRPr lang="fr-FR"/>
          </a:p>
        </p:txBody>
      </p:sp>
    </p:spTree>
    <p:extLst>
      <p:ext uri="{BB962C8B-B14F-4D97-AF65-F5344CB8AC3E}">
        <p14:creationId xmlns:p14="http://schemas.microsoft.com/office/powerpoint/2010/main" val="254479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3219"/>
            <a:ext cx="9144000" cy="1942689"/>
          </a:xfrm>
        </p:spPr>
        <p:txBody>
          <a:bodyPr anchor="b"/>
          <a:lstStyle>
            <a:lvl1pPr algn="ctr">
              <a:defRPr sz="4882"/>
            </a:lvl1pPr>
          </a:lstStyle>
          <a:p>
            <a:r>
              <a:rPr lang="fr-FR"/>
              <a:t>Modifiez le style du titre</a:t>
            </a:r>
            <a:endParaRPr lang="en-US" dirty="0"/>
          </a:p>
        </p:txBody>
      </p:sp>
      <p:sp>
        <p:nvSpPr>
          <p:cNvPr id="3" name="Subtitle 2"/>
          <p:cNvSpPr>
            <a:spLocks noGrp="1"/>
          </p:cNvSpPr>
          <p:nvPr>
            <p:ph type="subTitle" idx="1"/>
          </p:nvPr>
        </p:nvSpPr>
        <p:spPr>
          <a:xfrm>
            <a:off x="1524000" y="2930825"/>
            <a:ext cx="9144000" cy="1347223"/>
          </a:xfrm>
        </p:spPr>
        <p:txBody>
          <a:bodyPr/>
          <a:lstStyle>
            <a:lvl1pPr marL="0" indent="0" algn="ctr">
              <a:buNone/>
              <a:defRPr sz="1953"/>
            </a:lvl1pPr>
            <a:lvl2pPr marL="372024" indent="0" algn="ctr">
              <a:buNone/>
              <a:defRPr sz="1627"/>
            </a:lvl2pPr>
            <a:lvl3pPr marL="744047" indent="0" algn="ctr">
              <a:buNone/>
              <a:defRPr sz="1465"/>
            </a:lvl3pPr>
            <a:lvl4pPr marL="1116071" indent="0" algn="ctr">
              <a:buNone/>
              <a:defRPr sz="1302"/>
            </a:lvl4pPr>
            <a:lvl5pPr marL="1488095" indent="0" algn="ctr">
              <a:buNone/>
              <a:defRPr sz="1302"/>
            </a:lvl5pPr>
            <a:lvl6pPr marL="1860118" indent="0" algn="ctr">
              <a:buNone/>
              <a:defRPr sz="1302"/>
            </a:lvl6pPr>
            <a:lvl7pPr marL="2232142" indent="0" algn="ctr">
              <a:buNone/>
              <a:defRPr sz="1302"/>
            </a:lvl7pPr>
            <a:lvl8pPr marL="2604165" indent="0" algn="ctr">
              <a:buNone/>
              <a:defRPr sz="1302"/>
            </a:lvl8pPr>
            <a:lvl9pPr marL="2976189" indent="0" algn="ctr">
              <a:buNone/>
              <a:defRPr sz="130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46F2F55-58C1-46D0-86CA-DC60BF0775EE}" type="datetimeFigureOut">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272446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6F2F55-58C1-46D0-86CA-DC60BF0775EE}" type="datetimeFigureOut">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396177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97087"/>
            <a:ext cx="2628900" cy="472884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297087"/>
            <a:ext cx="7734300" cy="472884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6F2F55-58C1-46D0-86CA-DC60BF0775EE}" type="datetimeFigureOut">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304095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6F2F55-58C1-46D0-86CA-DC60BF0775EE}" type="datetimeFigureOut">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424529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391141"/>
            <a:ext cx="10515600" cy="2321151"/>
          </a:xfrm>
        </p:spPr>
        <p:txBody>
          <a:bodyPr anchor="b"/>
          <a:lstStyle>
            <a:lvl1pPr>
              <a:defRPr sz="4882"/>
            </a:lvl1pPr>
          </a:lstStyle>
          <a:p>
            <a:r>
              <a:rPr lang="fr-FR"/>
              <a:t>Modifiez le style du titre</a:t>
            </a:r>
            <a:endParaRPr lang="en-US" dirty="0"/>
          </a:p>
        </p:txBody>
      </p:sp>
      <p:sp>
        <p:nvSpPr>
          <p:cNvPr id="3" name="Text Placeholder 2"/>
          <p:cNvSpPr>
            <a:spLocks noGrp="1"/>
          </p:cNvSpPr>
          <p:nvPr>
            <p:ph type="body" idx="1"/>
          </p:nvPr>
        </p:nvSpPr>
        <p:spPr>
          <a:xfrm>
            <a:off x="831850" y="3734251"/>
            <a:ext cx="10515600" cy="1220638"/>
          </a:xfrm>
        </p:spPr>
        <p:txBody>
          <a:bodyPr/>
          <a:lstStyle>
            <a:lvl1pPr marL="0" indent="0">
              <a:buNone/>
              <a:defRPr sz="1953">
                <a:solidFill>
                  <a:schemeClr val="tx1">
                    <a:tint val="75000"/>
                  </a:schemeClr>
                </a:solidFill>
              </a:defRPr>
            </a:lvl1pPr>
            <a:lvl2pPr marL="372024" indent="0">
              <a:buNone/>
              <a:defRPr sz="1627">
                <a:solidFill>
                  <a:schemeClr val="tx1">
                    <a:tint val="75000"/>
                  </a:schemeClr>
                </a:solidFill>
              </a:defRPr>
            </a:lvl2pPr>
            <a:lvl3pPr marL="744047" indent="0">
              <a:buNone/>
              <a:defRPr sz="1465">
                <a:solidFill>
                  <a:schemeClr val="tx1">
                    <a:tint val="75000"/>
                  </a:schemeClr>
                </a:solidFill>
              </a:defRPr>
            </a:lvl3pPr>
            <a:lvl4pPr marL="1116071" indent="0">
              <a:buNone/>
              <a:defRPr sz="1302">
                <a:solidFill>
                  <a:schemeClr val="tx1">
                    <a:tint val="75000"/>
                  </a:schemeClr>
                </a:solidFill>
              </a:defRPr>
            </a:lvl4pPr>
            <a:lvl5pPr marL="1488095" indent="0">
              <a:buNone/>
              <a:defRPr sz="1302">
                <a:solidFill>
                  <a:schemeClr val="tx1">
                    <a:tint val="75000"/>
                  </a:schemeClr>
                </a:solidFill>
              </a:defRPr>
            </a:lvl5pPr>
            <a:lvl6pPr marL="1860118" indent="0">
              <a:buNone/>
              <a:defRPr sz="1302">
                <a:solidFill>
                  <a:schemeClr val="tx1">
                    <a:tint val="75000"/>
                  </a:schemeClr>
                </a:solidFill>
              </a:defRPr>
            </a:lvl6pPr>
            <a:lvl7pPr marL="2232142" indent="0">
              <a:buNone/>
              <a:defRPr sz="1302">
                <a:solidFill>
                  <a:schemeClr val="tx1">
                    <a:tint val="75000"/>
                  </a:schemeClr>
                </a:solidFill>
              </a:defRPr>
            </a:lvl7pPr>
            <a:lvl8pPr marL="2604165" indent="0">
              <a:buNone/>
              <a:defRPr sz="1302">
                <a:solidFill>
                  <a:schemeClr val="tx1">
                    <a:tint val="75000"/>
                  </a:schemeClr>
                </a:solidFill>
              </a:defRPr>
            </a:lvl8pPr>
            <a:lvl9pPr marL="2976189" indent="0">
              <a:buNone/>
              <a:defRPr sz="130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6F2F55-58C1-46D0-86CA-DC60BF0775EE}" type="datetimeFigureOut">
              <a:rPr lang="fr-FR" smtClean="0"/>
              <a:t>11/03/2019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242089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485433"/>
            <a:ext cx="5181600" cy="35404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485433"/>
            <a:ext cx="5181600" cy="35404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46F2F55-58C1-46D0-86CA-DC60BF0775EE}" type="datetimeFigureOut">
              <a:rPr lang="fr-FR" smtClean="0"/>
              <a:t>11/03/2019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372549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297087"/>
            <a:ext cx="10515600" cy="1078554"/>
          </a:xfrm>
        </p:spPr>
        <p:txBody>
          <a:bodyPr/>
          <a:lstStyle/>
          <a:p>
            <a:r>
              <a:rPr lang="fr-FR"/>
              <a:t>Modifiez le style du titre</a:t>
            </a:r>
            <a:endParaRPr lang="en-US" dirty="0"/>
          </a:p>
        </p:txBody>
      </p:sp>
      <p:sp>
        <p:nvSpPr>
          <p:cNvPr id="3" name="Text Placeholder 2"/>
          <p:cNvSpPr>
            <a:spLocks noGrp="1"/>
          </p:cNvSpPr>
          <p:nvPr>
            <p:ph type="body" idx="1"/>
          </p:nvPr>
        </p:nvSpPr>
        <p:spPr>
          <a:xfrm>
            <a:off x="839789" y="1367891"/>
            <a:ext cx="5157787" cy="670382"/>
          </a:xfrm>
        </p:spPr>
        <p:txBody>
          <a:bodyPr anchor="b"/>
          <a:lstStyle>
            <a:lvl1pPr marL="0" indent="0">
              <a:buNone/>
              <a:defRPr sz="1953" b="1"/>
            </a:lvl1pPr>
            <a:lvl2pPr marL="372024" indent="0">
              <a:buNone/>
              <a:defRPr sz="1627" b="1"/>
            </a:lvl2pPr>
            <a:lvl3pPr marL="744047" indent="0">
              <a:buNone/>
              <a:defRPr sz="1465" b="1"/>
            </a:lvl3pPr>
            <a:lvl4pPr marL="1116071" indent="0">
              <a:buNone/>
              <a:defRPr sz="1302" b="1"/>
            </a:lvl4pPr>
            <a:lvl5pPr marL="1488095" indent="0">
              <a:buNone/>
              <a:defRPr sz="1302" b="1"/>
            </a:lvl5pPr>
            <a:lvl6pPr marL="1860118" indent="0">
              <a:buNone/>
              <a:defRPr sz="1302" b="1"/>
            </a:lvl6pPr>
            <a:lvl7pPr marL="2232142" indent="0">
              <a:buNone/>
              <a:defRPr sz="1302" b="1"/>
            </a:lvl7pPr>
            <a:lvl8pPr marL="2604165" indent="0">
              <a:buNone/>
              <a:defRPr sz="1302" b="1"/>
            </a:lvl8pPr>
            <a:lvl9pPr marL="2976189" indent="0">
              <a:buNone/>
              <a:defRPr sz="1302" b="1"/>
            </a:lvl9pPr>
          </a:lstStyle>
          <a:p>
            <a:pPr lvl="0"/>
            <a:r>
              <a:rPr lang="fr-FR"/>
              <a:t>Cliquez pour modifier les styles du texte du masque</a:t>
            </a:r>
          </a:p>
        </p:txBody>
      </p:sp>
      <p:sp>
        <p:nvSpPr>
          <p:cNvPr id="4" name="Content Placeholder 3"/>
          <p:cNvSpPr>
            <a:spLocks noGrp="1"/>
          </p:cNvSpPr>
          <p:nvPr>
            <p:ph sz="half" idx="2"/>
          </p:nvPr>
        </p:nvSpPr>
        <p:spPr>
          <a:xfrm>
            <a:off x="839789" y="2038273"/>
            <a:ext cx="5157787" cy="299799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367891"/>
            <a:ext cx="5183188" cy="670382"/>
          </a:xfrm>
        </p:spPr>
        <p:txBody>
          <a:bodyPr anchor="b"/>
          <a:lstStyle>
            <a:lvl1pPr marL="0" indent="0">
              <a:buNone/>
              <a:defRPr sz="1953" b="1"/>
            </a:lvl1pPr>
            <a:lvl2pPr marL="372024" indent="0">
              <a:buNone/>
              <a:defRPr sz="1627" b="1"/>
            </a:lvl2pPr>
            <a:lvl3pPr marL="744047" indent="0">
              <a:buNone/>
              <a:defRPr sz="1465" b="1"/>
            </a:lvl3pPr>
            <a:lvl4pPr marL="1116071" indent="0">
              <a:buNone/>
              <a:defRPr sz="1302" b="1"/>
            </a:lvl4pPr>
            <a:lvl5pPr marL="1488095" indent="0">
              <a:buNone/>
              <a:defRPr sz="1302" b="1"/>
            </a:lvl5pPr>
            <a:lvl6pPr marL="1860118" indent="0">
              <a:buNone/>
              <a:defRPr sz="1302" b="1"/>
            </a:lvl6pPr>
            <a:lvl7pPr marL="2232142" indent="0">
              <a:buNone/>
              <a:defRPr sz="1302" b="1"/>
            </a:lvl7pPr>
            <a:lvl8pPr marL="2604165" indent="0">
              <a:buNone/>
              <a:defRPr sz="1302" b="1"/>
            </a:lvl8pPr>
            <a:lvl9pPr marL="2976189" indent="0">
              <a:buNone/>
              <a:defRPr sz="1302" b="1"/>
            </a:lvl9pPr>
          </a:lstStyle>
          <a:p>
            <a:pPr lvl="0"/>
            <a:r>
              <a:rPr lang="fr-FR"/>
              <a:t>Cliquez pour modifier les styles du texte du masque</a:t>
            </a:r>
          </a:p>
        </p:txBody>
      </p:sp>
      <p:sp>
        <p:nvSpPr>
          <p:cNvPr id="6" name="Content Placeholder 5"/>
          <p:cNvSpPr>
            <a:spLocks noGrp="1"/>
          </p:cNvSpPr>
          <p:nvPr>
            <p:ph sz="quarter" idx="4"/>
          </p:nvPr>
        </p:nvSpPr>
        <p:spPr>
          <a:xfrm>
            <a:off x="6172200" y="2038273"/>
            <a:ext cx="5183188" cy="299799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46F2F55-58C1-46D0-86CA-DC60BF0775EE}" type="datetimeFigureOut">
              <a:rPr lang="fr-FR" smtClean="0"/>
              <a:t>11/03/2019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315580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46F2F55-58C1-46D0-86CA-DC60BF0775EE}" type="datetimeFigureOut">
              <a:rPr lang="fr-FR" smtClean="0"/>
              <a:t>11/03/2019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42548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F2F55-58C1-46D0-86CA-DC60BF0775EE}" type="datetimeFigureOut">
              <a:rPr lang="fr-FR" smtClean="0"/>
              <a:t>11/03/2019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9031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9" y="372004"/>
            <a:ext cx="3932237" cy="1302015"/>
          </a:xfrm>
        </p:spPr>
        <p:txBody>
          <a:bodyPr anchor="b"/>
          <a:lstStyle>
            <a:lvl1pPr>
              <a:defRPr sz="2604"/>
            </a:lvl1pPr>
          </a:lstStyle>
          <a:p>
            <a:r>
              <a:rPr lang="fr-FR"/>
              <a:t>Modifiez le style du titre</a:t>
            </a:r>
            <a:endParaRPr lang="en-US" dirty="0"/>
          </a:p>
        </p:txBody>
      </p:sp>
      <p:sp>
        <p:nvSpPr>
          <p:cNvPr id="3" name="Content Placeholder 2"/>
          <p:cNvSpPr>
            <a:spLocks noGrp="1"/>
          </p:cNvSpPr>
          <p:nvPr>
            <p:ph idx="1"/>
          </p:nvPr>
        </p:nvSpPr>
        <p:spPr>
          <a:xfrm>
            <a:off x="5183188" y="803426"/>
            <a:ext cx="6172200" cy="3965461"/>
          </a:xfrm>
        </p:spPr>
        <p:txBody>
          <a:bodyPr/>
          <a:lstStyle>
            <a:lvl1pPr>
              <a:defRPr sz="2604"/>
            </a:lvl1pPr>
            <a:lvl2pPr>
              <a:defRPr sz="2278"/>
            </a:lvl2pPr>
            <a:lvl3pPr>
              <a:defRPr sz="1953"/>
            </a:lvl3pPr>
            <a:lvl4pPr>
              <a:defRPr sz="1627"/>
            </a:lvl4pPr>
            <a:lvl5pPr>
              <a:defRPr sz="1627"/>
            </a:lvl5pPr>
            <a:lvl6pPr>
              <a:defRPr sz="1627"/>
            </a:lvl6pPr>
            <a:lvl7pPr>
              <a:defRPr sz="1627"/>
            </a:lvl7pPr>
            <a:lvl8pPr>
              <a:defRPr sz="1627"/>
            </a:lvl8pPr>
            <a:lvl9pPr>
              <a:defRPr sz="162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9" y="1674019"/>
            <a:ext cx="3932237" cy="3101327"/>
          </a:xfrm>
        </p:spPr>
        <p:txBody>
          <a:bodyPr/>
          <a:lstStyle>
            <a:lvl1pPr marL="0" indent="0">
              <a:buNone/>
              <a:defRPr sz="1302"/>
            </a:lvl1pPr>
            <a:lvl2pPr marL="372024" indent="0">
              <a:buNone/>
              <a:defRPr sz="1139"/>
            </a:lvl2pPr>
            <a:lvl3pPr marL="744047" indent="0">
              <a:buNone/>
              <a:defRPr sz="976"/>
            </a:lvl3pPr>
            <a:lvl4pPr marL="1116071" indent="0">
              <a:buNone/>
              <a:defRPr sz="814"/>
            </a:lvl4pPr>
            <a:lvl5pPr marL="1488095" indent="0">
              <a:buNone/>
              <a:defRPr sz="814"/>
            </a:lvl5pPr>
            <a:lvl6pPr marL="1860118" indent="0">
              <a:buNone/>
              <a:defRPr sz="814"/>
            </a:lvl6pPr>
            <a:lvl7pPr marL="2232142" indent="0">
              <a:buNone/>
              <a:defRPr sz="814"/>
            </a:lvl7pPr>
            <a:lvl8pPr marL="2604165" indent="0">
              <a:buNone/>
              <a:defRPr sz="814"/>
            </a:lvl8pPr>
            <a:lvl9pPr marL="2976189" indent="0">
              <a:buNone/>
              <a:defRPr sz="814"/>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6F2F55-58C1-46D0-86CA-DC60BF0775EE}" type="datetimeFigureOut">
              <a:rPr lang="fr-FR" smtClean="0"/>
              <a:t>11/03/2019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255614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9" y="372004"/>
            <a:ext cx="3932237" cy="1302015"/>
          </a:xfrm>
        </p:spPr>
        <p:txBody>
          <a:bodyPr anchor="b"/>
          <a:lstStyle>
            <a:lvl1pPr>
              <a:defRPr sz="2604"/>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803426"/>
            <a:ext cx="6172200" cy="3965461"/>
          </a:xfrm>
        </p:spPr>
        <p:txBody>
          <a:bodyPr anchor="t"/>
          <a:lstStyle>
            <a:lvl1pPr marL="0" indent="0">
              <a:buNone/>
              <a:defRPr sz="2604"/>
            </a:lvl1pPr>
            <a:lvl2pPr marL="372024" indent="0">
              <a:buNone/>
              <a:defRPr sz="2278"/>
            </a:lvl2pPr>
            <a:lvl3pPr marL="744047" indent="0">
              <a:buNone/>
              <a:defRPr sz="1953"/>
            </a:lvl3pPr>
            <a:lvl4pPr marL="1116071" indent="0">
              <a:buNone/>
              <a:defRPr sz="1627"/>
            </a:lvl4pPr>
            <a:lvl5pPr marL="1488095" indent="0">
              <a:buNone/>
              <a:defRPr sz="1627"/>
            </a:lvl5pPr>
            <a:lvl6pPr marL="1860118" indent="0">
              <a:buNone/>
              <a:defRPr sz="1627"/>
            </a:lvl6pPr>
            <a:lvl7pPr marL="2232142" indent="0">
              <a:buNone/>
              <a:defRPr sz="1627"/>
            </a:lvl7pPr>
            <a:lvl8pPr marL="2604165" indent="0">
              <a:buNone/>
              <a:defRPr sz="1627"/>
            </a:lvl8pPr>
            <a:lvl9pPr marL="2976189" indent="0">
              <a:buNone/>
              <a:defRPr sz="1627"/>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9" y="1674019"/>
            <a:ext cx="3932237" cy="3101327"/>
          </a:xfrm>
        </p:spPr>
        <p:txBody>
          <a:bodyPr/>
          <a:lstStyle>
            <a:lvl1pPr marL="0" indent="0">
              <a:buNone/>
              <a:defRPr sz="1302"/>
            </a:lvl1pPr>
            <a:lvl2pPr marL="372024" indent="0">
              <a:buNone/>
              <a:defRPr sz="1139"/>
            </a:lvl2pPr>
            <a:lvl3pPr marL="744047" indent="0">
              <a:buNone/>
              <a:defRPr sz="976"/>
            </a:lvl3pPr>
            <a:lvl4pPr marL="1116071" indent="0">
              <a:buNone/>
              <a:defRPr sz="814"/>
            </a:lvl4pPr>
            <a:lvl5pPr marL="1488095" indent="0">
              <a:buNone/>
              <a:defRPr sz="814"/>
            </a:lvl5pPr>
            <a:lvl6pPr marL="1860118" indent="0">
              <a:buNone/>
              <a:defRPr sz="814"/>
            </a:lvl6pPr>
            <a:lvl7pPr marL="2232142" indent="0">
              <a:buNone/>
              <a:defRPr sz="814"/>
            </a:lvl7pPr>
            <a:lvl8pPr marL="2604165" indent="0">
              <a:buNone/>
              <a:defRPr sz="814"/>
            </a:lvl8pPr>
            <a:lvl9pPr marL="2976189" indent="0">
              <a:buNone/>
              <a:defRPr sz="814"/>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6F2F55-58C1-46D0-86CA-DC60BF0775EE}" type="datetimeFigureOut">
              <a:rPr lang="fr-FR" smtClean="0"/>
              <a:t>11/03/2019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408DB7A-7CBE-4030-BE97-C7B5A82727FE}" type="slidenum">
              <a:rPr lang="fr-FR" smtClean="0"/>
              <a:t>‹N°›</a:t>
            </a:fld>
            <a:endParaRPr lang="fr-FR"/>
          </a:p>
        </p:txBody>
      </p:sp>
    </p:spTree>
    <p:extLst>
      <p:ext uri="{BB962C8B-B14F-4D97-AF65-F5344CB8AC3E}">
        <p14:creationId xmlns:p14="http://schemas.microsoft.com/office/powerpoint/2010/main" val="130901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97087"/>
            <a:ext cx="10515600" cy="107855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485433"/>
            <a:ext cx="10515600" cy="354049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5171892"/>
            <a:ext cx="2743200" cy="297087"/>
          </a:xfrm>
          <a:prstGeom prst="rect">
            <a:avLst/>
          </a:prstGeom>
        </p:spPr>
        <p:txBody>
          <a:bodyPr vert="horz" lIns="91440" tIns="45720" rIns="91440" bIns="45720" rtlCol="0" anchor="ctr"/>
          <a:lstStyle>
            <a:lvl1pPr algn="l">
              <a:defRPr sz="976">
                <a:solidFill>
                  <a:schemeClr val="tx1">
                    <a:tint val="75000"/>
                  </a:schemeClr>
                </a:solidFill>
              </a:defRPr>
            </a:lvl1pPr>
          </a:lstStyle>
          <a:p>
            <a:fld id="{046F2F55-58C1-46D0-86CA-DC60BF0775EE}" type="datetimeFigureOut">
              <a:rPr lang="fr-FR" smtClean="0"/>
              <a:t>11/03/2019</a:t>
            </a:fld>
            <a:endParaRPr lang="fr-FR"/>
          </a:p>
        </p:txBody>
      </p:sp>
      <p:sp>
        <p:nvSpPr>
          <p:cNvPr id="5" name="Footer Placeholder 4"/>
          <p:cNvSpPr>
            <a:spLocks noGrp="1"/>
          </p:cNvSpPr>
          <p:nvPr>
            <p:ph type="ftr" sz="quarter" idx="3"/>
          </p:nvPr>
        </p:nvSpPr>
        <p:spPr>
          <a:xfrm>
            <a:off x="4038600" y="5171892"/>
            <a:ext cx="4114800" cy="297087"/>
          </a:xfrm>
          <a:prstGeom prst="rect">
            <a:avLst/>
          </a:prstGeom>
        </p:spPr>
        <p:txBody>
          <a:bodyPr vert="horz" lIns="91440" tIns="45720" rIns="91440" bIns="45720" rtlCol="0" anchor="ctr"/>
          <a:lstStyle>
            <a:lvl1pPr algn="ctr">
              <a:defRPr sz="97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5171892"/>
            <a:ext cx="2743200" cy="297087"/>
          </a:xfrm>
          <a:prstGeom prst="rect">
            <a:avLst/>
          </a:prstGeom>
        </p:spPr>
        <p:txBody>
          <a:bodyPr vert="horz" lIns="91440" tIns="45720" rIns="91440" bIns="45720" rtlCol="0" anchor="ctr"/>
          <a:lstStyle>
            <a:lvl1pPr algn="r">
              <a:defRPr sz="976">
                <a:solidFill>
                  <a:schemeClr val="tx1">
                    <a:tint val="75000"/>
                  </a:schemeClr>
                </a:solidFill>
              </a:defRPr>
            </a:lvl1pPr>
          </a:lstStyle>
          <a:p>
            <a:fld id="{4408DB7A-7CBE-4030-BE97-C7B5A82727FE}" type="slidenum">
              <a:rPr lang="fr-FR" smtClean="0"/>
              <a:t>‹N°›</a:t>
            </a:fld>
            <a:endParaRPr lang="fr-FR"/>
          </a:p>
        </p:txBody>
      </p:sp>
    </p:spTree>
    <p:extLst>
      <p:ext uri="{BB962C8B-B14F-4D97-AF65-F5344CB8AC3E}">
        <p14:creationId xmlns:p14="http://schemas.microsoft.com/office/powerpoint/2010/main" val="1130650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44047" rtl="0" eaLnBrk="1" latinLnBrk="0" hangingPunct="1">
        <a:lnSpc>
          <a:spcPct val="90000"/>
        </a:lnSpc>
        <a:spcBef>
          <a:spcPct val="0"/>
        </a:spcBef>
        <a:buNone/>
        <a:defRPr sz="3580" kern="1200">
          <a:solidFill>
            <a:schemeClr val="tx1"/>
          </a:solidFill>
          <a:latin typeface="+mj-lt"/>
          <a:ea typeface="+mj-ea"/>
          <a:cs typeface="+mj-cs"/>
        </a:defRPr>
      </a:lvl1pPr>
    </p:titleStyle>
    <p:bodyStyle>
      <a:lvl1pPr marL="186012" indent="-186012" algn="l" defTabSz="744047" rtl="0" eaLnBrk="1" latinLnBrk="0" hangingPunct="1">
        <a:lnSpc>
          <a:spcPct val="90000"/>
        </a:lnSpc>
        <a:spcBef>
          <a:spcPts val="814"/>
        </a:spcBef>
        <a:buFont typeface="Arial" panose="020B0604020202020204" pitchFamily="34" charset="0"/>
        <a:buChar char="•"/>
        <a:defRPr sz="2278" kern="1200">
          <a:solidFill>
            <a:schemeClr val="tx1"/>
          </a:solidFill>
          <a:latin typeface="+mn-lt"/>
          <a:ea typeface="+mn-ea"/>
          <a:cs typeface="+mn-cs"/>
        </a:defRPr>
      </a:lvl1pPr>
      <a:lvl2pPr marL="558035" indent="-186012" algn="l" defTabSz="744047" rtl="0" eaLnBrk="1" latinLnBrk="0" hangingPunct="1">
        <a:lnSpc>
          <a:spcPct val="90000"/>
        </a:lnSpc>
        <a:spcBef>
          <a:spcPts val="407"/>
        </a:spcBef>
        <a:buFont typeface="Arial" panose="020B0604020202020204" pitchFamily="34" charset="0"/>
        <a:buChar char="•"/>
        <a:defRPr sz="1953" kern="1200">
          <a:solidFill>
            <a:schemeClr val="tx1"/>
          </a:solidFill>
          <a:latin typeface="+mn-lt"/>
          <a:ea typeface="+mn-ea"/>
          <a:cs typeface="+mn-cs"/>
        </a:defRPr>
      </a:lvl2pPr>
      <a:lvl3pPr marL="930059" indent="-186012" algn="l" defTabSz="744047" rtl="0" eaLnBrk="1" latinLnBrk="0" hangingPunct="1">
        <a:lnSpc>
          <a:spcPct val="90000"/>
        </a:lnSpc>
        <a:spcBef>
          <a:spcPts val="407"/>
        </a:spcBef>
        <a:buFont typeface="Arial" panose="020B0604020202020204" pitchFamily="34" charset="0"/>
        <a:buChar char="•"/>
        <a:defRPr sz="1627" kern="1200">
          <a:solidFill>
            <a:schemeClr val="tx1"/>
          </a:solidFill>
          <a:latin typeface="+mn-lt"/>
          <a:ea typeface="+mn-ea"/>
          <a:cs typeface="+mn-cs"/>
        </a:defRPr>
      </a:lvl3pPr>
      <a:lvl4pPr marL="1302083" indent="-186012" algn="l" defTabSz="744047" rtl="0" eaLnBrk="1" latinLnBrk="0" hangingPunct="1">
        <a:lnSpc>
          <a:spcPct val="90000"/>
        </a:lnSpc>
        <a:spcBef>
          <a:spcPts val="407"/>
        </a:spcBef>
        <a:buFont typeface="Arial" panose="020B0604020202020204" pitchFamily="34" charset="0"/>
        <a:buChar char="•"/>
        <a:defRPr sz="1465" kern="1200">
          <a:solidFill>
            <a:schemeClr val="tx1"/>
          </a:solidFill>
          <a:latin typeface="+mn-lt"/>
          <a:ea typeface="+mn-ea"/>
          <a:cs typeface="+mn-cs"/>
        </a:defRPr>
      </a:lvl4pPr>
      <a:lvl5pPr marL="1674106" indent="-186012" algn="l" defTabSz="744047" rtl="0" eaLnBrk="1" latinLnBrk="0" hangingPunct="1">
        <a:lnSpc>
          <a:spcPct val="90000"/>
        </a:lnSpc>
        <a:spcBef>
          <a:spcPts val="407"/>
        </a:spcBef>
        <a:buFont typeface="Arial" panose="020B0604020202020204" pitchFamily="34" charset="0"/>
        <a:buChar char="•"/>
        <a:defRPr sz="1465" kern="1200">
          <a:solidFill>
            <a:schemeClr val="tx1"/>
          </a:solidFill>
          <a:latin typeface="+mn-lt"/>
          <a:ea typeface="+mn-ea"/>
          <a:cs typeface="+mn-cs"/>
        </a:defRPr>
      </a:lvl5pPr>
      <a:lvl6pPr marL="2046130" indent="-186012" algn="l" defTabSz="744047" rtl="0" eaLnBrk="1" latinLnBrk="0" hangingPunct="1">
        <a:lnSpc>
          <a:spcPct val="90000"/>
        </a:lnSpc>
        <a:spcBef>
          <a:spcPts val="407"/>
        </a:spcBef>
        <a:buFont typeface="Arial" panose="020B0604020202020204" pitchFamily="34" charset="0"/>
        <a:buChar char="•"/>
        <a:defRPr sz="1465" kern="1200">
          <a:solidFill>
            <a:schemeClr val="tx1"/>
          </a:solidFill>
          <a:latin typeface="+mn-lt"/>
          <a:ea typeface="+mn-ea"/>
          <a:cs typeface="+mn-cs"/>
        </a:defRPr>
      </a:lvl6pPr>
      <a:lvl7pPr marL="2418154" indent="-186012" algn="l" defTabSz="744047" rtl="0" eaLnBrk="1" latinLnBrk="0" hangingPunct="1">
        <a:lnSpc>
          <a:spcPct val="90000"/>
        </a:lnSpc>
        <a:spcBef>
          <a:spcPts val="407"/>
        </a:spcBef>
        <a:buFont typeface="Arial" panose="020B0604020202020204" pitchFamily="34" charset="0"/>
        <a:buChar char="•"/>
        <a:defRPr sz="1465" kern="1200">
          <a:solidFill>
            <a:schemeClr val="tx1"/>
          </a:solidFill>
          <a:latin typeface="+mn-lt"/>
          <a:ea typeface="+mn-ea"/>
          <a:cs typeface="+mn-cs"/>
        </a:defRPr>
      </a:lvl7pPr>
      <a:lvl8pPr marL="2790177" indent="-186012" algn="l" defTabSz="744047" rtl="0" eaLnBrk="1" latinLnBrk="0" hangingPunct="1">
        <a:lnSpc>
          <a:spcPct val="90000"/>
        </a:lnSpc>
        <a:spcBef>
          <a:spcPts val="407"/>
        </a:spcBef>
        <a:buFont typeface="Arial" panose="020B0604020202020204" pitchFamily="34" charset="0"/>
        <a:buChar char="•"/>
        <a:defRPr sz="1465" kern="1200">
          <a:solidFill>
            <a:schemeClr val="tx1"/>
          </a:solidFill>
          <a:latin typeface="+mn-lt"/>
          <a:ea typeface="+mn-ea"/>
          <a:cs typeface="+mn-cs"/>
        </a:defRPr>
      </a:lvl8pPr>
      <a:lvl9pPr marL="3162201" indent="-186012" algn="l" defTabSz="744047" rtl="0" eaLnBrk="1" latinLnBrk="0" hangingPunct="1">
        <a:lnSpc>
          <a:spcPct val="90000"/>
        </a:lnSpc>
        <a:spcBef>
          <a:spcPts val="407"/>
        </a:spcBef>
        <a:buFont typeface="Arial" panose="020B0604020202020204" pitchFamily="34" charset="0"/>
        <a:buChar char="•"/>
        <a:defRPr sz="1465" kern="1200">
          <a:solidFill>
            <a:schemeClr val="tx1"/>
          </a:solidFill>
          <a:latin typeface="+mn-lt"/>
          <a:ea typeface="+mn-ea"/>
          <a:cs typeface="+mn-cs"/>
        </a:defRPr>
      </a:lvl9pPr>
    </p:bodyStyle>
    <p:otherStyle>
      <a:defPPr>
        <a:defRPr lang="en-US"/>
      </a:defPPr>
      <a:lvl1pPr marL="0" algn="l" defTabSz="744047" rtl="0" eaLnBrk="1" latinLnBrk="0" hangingPunct="1">
        <a:defRPr sz="1465" kern="1200">
          <a:solidFill>
            <a:schemeClr val="tx1"/>
          </a:solidFill>
          <a:latin typeface="+mn-lt"/>
          <a:ea typeface="+mn-ea"/>
          <a:cs typeface="+mn-cs"/>
        </a:defRPr>
      </a:lvl1pPr>
      <a:lvl2pPr marL="372024" algn="l" defTabSz="744047" rtl="0" eaLnBrk="1" latinLnBrk="0" hangingPunct="1">
        <a:defRPr sz="1465" kern="1200">
          <a:solidFill>
            <a:schemeClr val="tx1"/>
          </a:solidFill>
          <a:latin typeface="+mn-lt"/>
          <a:ea typeface="+mn-ea"/>
          <a:cs typeface="+mn-cs"/>
        </a:defRPr>
      </a:lvl2pPr>
      <a:lvl3pPr marL="744047" algn="l" defTabSz="744047" rtl="0" eaLnBrk="1" latinLnBrk="0" hangingPunct="1">
        <a:defRPr sz="1465" kern="1200">
          <a:solidFill>
            <a:schemeClr val="tx1"/>
          </a:solidFill>
          <a:latin typeface="+mn-lt"/>
          <a:ea typeface="+mn-ea"/>
          <a:cs typeface="+mn-cs"/>
        </a:defRPr>
      </a:lvl3pPr>
      <a:lvl4pPr marL="1116071" algn="l" defTabSz="744047" rtl="0" eaLnBrk="1" latinLnBrk="0" hangingPunct="1">
        <a:defRPr sz="1465" kern="1200">
          <a:solidFill>
            <a:schemeClr val="tx1"/>
          </a:solidFill>
          <a:latin typeface="+mn-lt"/>
          <a:ea typeface="+mn-ea"/>
          <a:cs typeface="+mn-cs"/>
        </a:defRPr>
      </a:lvl4pPr>
      <a:lvl5pPr marL="1488095" algn="l" defTabSz="744047" rtl="0" eaLnBrk="1" latinLnBrk="0" hangingPunct="1">
        <a:defRPr sz="1465" kern="1200">
          <a:solidFill>
            <a:schemeClr val="tx1"/>
          </a:solidFill>
          <a:latin typeface="+mn-lt"/>
          <a:ea typeface="+mn-ea"/>
          <a:cs typeface="+mn-cs"/>
        </a:defRPr>
      </a:lvl5pPr>
      <a:lvl6pPr marL="1860118" algn="l" defTabSz="744047" rtl="0" eaLnBrk="1" latinLnBrk="0" hangingPunct="1">
        <a:defRPr sz="1465" kern="1200">
          <a:solidFill>
            <a:schemeClr val="tx1"/>
          </a:solidFill>
          <a:latin typeface="+mn-lt"/>
          <a:ea typeface="+mn-ea"/>
          <a:cs typeface="+mn-cs"/>
        </a:defRPr>
      </a:lvl6pPr>
      <a:lvl7pPr marL="2232142" algn="l" defTabSz="744047" rtl="0" eaLnBrk="1" latinLnBrk="0" hangingPunct="1">
        <a:defRPr sz="1465" kern="1200">
          <a:solidFill>
            <a:schemeClr val="tx1"/>
          </a:solidFill>
          <a:latin typeface="+mn-lt"/>
          <a:ea typeface="+mn-ea"/>
          <a:cs typeface="+mn-cs"/>
        </a:defRPr>
      </a:lvl7pPr>
      <a:lvl8pPr marL="2604165" algn="l" defTabSz="744047" rtl="0" eaLnBrk="1" latinLnBrk="0" hangingPunct="1">
        <a:defRPr sz="1465" kern="1200">
          <a:solidFill>
            <a:schemeClr val="tx1"/>
          </a:solidFill>
          <a:latin typeface="+mn-lt"/>
          <a:ea typeface="+mn-ea"/>
          <a:cs typeface="+mn-cs"/>
        </a:defRPr>
      </a:lvl8pPr>
      <a:lvl9pPr marL="2976189" algn="l" defTabSz="744047" rtl="0" eaLnBrk="1" latinLnBrk="0" hangingPunct="1">
        <a:defRPr sz="1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24E1FC-1C07-461E-952F-B0D86B727472}"/>
              </a:ext>
            </a:extLst>
          </p:cNvPr>
          <p:cNvSpPr/>
          <p:nvPr/>
        </p:nvSpPr>
        <p:spPr>
          <a:xfrm>
            <a:off x="8214269" y="235525"/>
            <a:ext cx="3710661" cy="50945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E18F5917-7530-4FFC-9FB6-809C68A3C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69" y="235525"/>
            <a:ext cx="3310555" cy="5094539"/>
          </a:xfrm>
          <a:prstGeom prst="rect">
            <a:avLst/>
          </a:prstGeom>
        </p:spPr>
      </p:pic>
      <p:sp>
        <p:nvSpPr>
          <p:cNvPr id="6" name="Titre 1">
            <a:extLst>
              <a:ext uri="{FF2B5EF4-FFF2-40B4-BE49-F238E27FC236}">
                <a16:creationId xmlns:a16="http://schemas.microsoft.com/office/drawing/2014/main" id="{88F28153-99CB-4608-8C04-3CA7541CAD86}"/>
              </a:ext>
            </a:extLst>
          </p:cNvPr>
          <p:cNvSpPr txBox="1">
            <a:spLocks/>
          </p:cNvSpPr>
          <p:nvPr/>
        </p:nvSpPr>
        <p:spPr>
          <a:xfrm>
            <a:off x="3656611" y="239889"/>
            <a:ext cx="7837117" cy="714583"/>
          </a:xfrm>
          <a:prstGeom prst="rect">
            <a:avLst/>
          </a:prstGeom>
        </p:spPr>
        <p:txBody>
          <a:bodyPr vert="horz" lIns="91440" tIns="45720" rIns="91440" bIns="45720" rtlCol="0" anchor="ctr">
            <a:normAutofit fontScale="97500"/>
          </a:bodyPr>
          <a:lstStyle>
            <a:lvl1pPr algn="l" defTabSz="816011" rtl="0" eaLnBrk="1" latinLnBrk="0" hangingPunct="1">
              <a:lnSpc>
                <a:spcPct val="90000"/>
              </a:lnSpc>
              <a:spcBef>
                <a:spcPct val="0"/>
              </a:spcBef>
              <a:buNone/>
              <a:defRPr sz="3927" kern="1200">
                <a:solidFill>
                  <a:schemeClr val="tx1"/>
                </a:solidFill>
                <a:latin typeface="+mj-lt"/>
                <a:ea typeface="+mj-ea"/>
                <a:cs typeface="+mj-cs"/>
              </a:defRPr>
            </a:lvl1pPr>
          </a:lstStyle>
          <a:p>
            <a:r>
              <a:rPr lang="fr-FR" sz="3600" dirty="0"/>
              <a:t>Zaki</a:t>
            </a:r>
            <a:endParaRPr lang="fr-FR" sz="3800" dirty="0"/>
          </a:p>
        </p:txBody>
      </p:sp>
      <p:sp>
        <p:nvSpPr>
          <p:cNvPr id="7" name="Titre 1">
            <a:extLst>
              <a:ext uri="{FF2B5EF4-FFF2-40B4-BE49-F238E27FC236}">
                <a16:creationId xmlns:a16="http://schemas.microsoft.com/office/drawing/2014/main" id="{E552DF65-B5EE-496E-9641-D5DF85E1E7AC}"/>
              </a:ext>
            </a:extLst>
          </p:cNvPr>
          <p:cNvSpPr txBox="1">
            <a:spLocks/>
          </p:cNvSpPr>
          <p:nvPr/>
        </p:nvSpPr>
        <p:spPr>
          <a:xfrm>
            <a:off x="3668041" y="492274"/>
            <a:ext cx="7837117" cy="714583"/>
          </a:xfrm>
          <a:prstGeom prst="rect">
            <a:avLst/>
          </a:prstGeom>
        </p:spPr>
        <p:txBody>
          <a:bodyPr vert="horz" lIns="91440" tIns="45720" rIns="91440" bIns="45720" rtlCol="0" anchor="b">
            <a:normAutofit fontScale="97500"/>
          </a:bodyPr>
          <a:lstStyle>
            <a:lvl1pPr algn="ctr" defTabSz="816011" rtl="0" eaLnBrk="1" latinLnBrk="0" hangingPunct="1">
              <a:lnSpc>
                <a:spcPct val="90000"/>
              </a:lnSpc>
              <a:spcBef>
                <a:spcPct val="0"/>
              </a:spcBef>
              <a:buNone/>
              <a:defRPr sz="5354" kern="1200">
                <a:solidFill>
                  <a:schemeClr val="tx1"/>
                </a:solidFill>
                <a:latin typeface="+mj-lt"/>
                <a:ea typeface="+mj-ea"/>
                <a:cs typeface="+mj-cs"/>
              </a:defRPr>
            </a:lvl1pPr>
          </a:lstStyle>
          <a:p>
            <a:pPr algn="l"/>
            <a:r>
              <a:rPr lang="fr-FR" sz="2400" dirty="0"/>
              <a:t>Etudiant Si5 Spécialité IHM</a:t>
            </a:r>
          </a:p>
        </p:txBody>
      </p:sp>
      <p:sp>
        <p:nvSpPr>
          <p:cNvPr id="8" name="ZoneTexte 7">
            <a:extLst>
              <a:ext uri="{FF2B5EF4-FFF2-40B4-BE49-F238E27FC236}">
                <a16:creationId xmlns:a16="http://schemas.microsoft.com/office/drawing/2014/main" id="{219244D1-BD82-4C69-9DCB-7F9A082E2972}"/>
              </a:ext>
            </a:extLst>
          </p:cNvPr>
          <p:cNvSpPr txBox="1"/>
          <p:nvPr/>
        </p:nvSpPr>
        <p:spPr>
          <a:xfrm>
            <a:off x="3668041" y="1241147"/>
            <a:ext cx="4311039" cy="3693319"/>
          </a:xfrm>
          <a:prstGeom prst="rect">
            <a:avLst/>
          </a:prstGeom>
          <a:noFill/>
        </p:spPr>
        <p:txBody>
          <a:bodyPr wrap="square" rtlCol="0">
            <a:spAutoFit/>
          </a:bodyPr>
          <a:lstStyle/>
          <a:p>
            <a:r>
              <a:rPr lang="fr-FR" dirty="0"/>
              <a:t>Il cherche un stage de fin d'étude</a:t>
            </a:r>
          </a:p>
          <a:p>
            <a:r>
              <a:rPr lang="fr-FR" dirty="0"/>
              <a:t>Aime partir à l'étranger mais a un peu peur et a besoin de se faire rassurer. </a:t>
            </a:r>
          </a:p>
          <a:p>
            <a:r>
              <a:rPr lang="fr-FR" dirty="0"/>
              <a:t>Il aime l'Asie. Il cherche un stage dans le secteur du Backend. Il voudrait une entreprise où il y a déjà des étudiants de PNS ou où des étudiants sont déjà allés. Il voudrait savoir si l'entreprise pourrait l'embaucher par la suite. Il voudrait savoir il y a des logements proposé par l'entreprise ou si des étudiants cherchent des colocataires. </a:t>
            </a:r>
          </a:p>
          <a:p>
            <a:endParaRPr lang="fr-FR" dirty="0"/>
          </a:p>
        </p:txBody>
      </p:sp>
      <p:pic>
        <p:nvPicPr>
          <p:cNvPr id="9" name="Image 8">
            <a:extLst>
              <a:ext uri="{FF2B5EF4-FFF2-40B4-BE49-F238E27FC236}">
                <a16:creationId xmlns:a16="http://schemas.microsoft.com/office/drawing/2014/main" id="{13FAA078-C8B6-4A13-A4CA-C2092CEA5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0455" y="411335"/>
            <a:ext cx="961436" cy="961436"/>
          </a:xfrm>
          <a:prstGeom prst="rect">
            <a:avLst/>
          </a:prstGeom>
        </p:spPr>
      </p:pic>
      <p:sp>
        <p:nvSpPr>
          <p:cNvPr id="10" name="ZoneTexte 9">
            <a:extLst>
              <a:ext uri="{FF2B5EF4-FFF2-40B4-BE49-F238E27FC236}">
                <a16:creationId xmlns:a16="http://schemas.microsoft.com/office/drawing/2014/main" id="{C68C26D5-4573-4442-A506-DECC7007FB3E}"/>
              </a:ext>
            </a:extLst>
          </p:cNvPr>
          <p:cNvSpPr txBox="1"/>
          <p:nvPr/>
        </p:nvSpPr>
        <p:spPr>
          <a:xfrm>
            <a:off x="9344417" y="470101"/>
            <a:ext cx="2563167" cy="769441"/>
          </a:xfrm>
          <a:prstGeom prst="rect">
            <a:avLst/>
          </a:prstGeom>
          <a:noFill/>
        </p:spPr>
        <p:txBody>
          <a:bodyPr wrap="square" rtlCol="0">
            <a:spAutoFit/>
          </a:bodyPr>
          <a:lstStyle/>
          <a:p>
            <a:r>
              <a:rPr lang="fr-FR" sz="4400" dirty="0"/>
              <a:t>BUTS CLES</a:t>
            </a:r>
          </a:p>
        </p:txBody>
      </p:sp>
      <p:sp>
        <p:nvSpPr>
          <p:cNvPr id="11" name="ZoneTexte 10">
            <a:extLst>
              <a:ext uri="{FF2B5EF4-FFF2-40B4-BE49-F238E27FC236}">
                <a16:creationId xmlns:a16="http://schemas.microsoft.com/office/drawing/2014/main" id="{C792CC9B-3913-45E9-8107-E56A6863169B}"/>
              </a:ext>
            </a:extLst>
          </p:cNvPr>
          <p:cNvSpPr txBox="1"/>
          <p:nvPr/>
        </p:nvSpPr>
        <p:spPr>
          <a:xfrm>
            <a:off x="8370455" y="1522286"/>
            <a:ext cx="3479167" cy="2862322"/>
          </a:xfrm>
          <a:prstGeom prst="rect">
            <a:avLst/>
          </a:prstGeom>
          <a:noFill/>
        </p:spPr>
        <p:txBody>
          <a:bodyPr wrap="square" rtlCol="0">
            <a:spAutoFit/>
          </a:bodyPr>
          <a:lstStyle/>
          <a:p>
            <a:pPr marL="285750" indent="-285750">
              <a:buFontTx/>
              <a:buChar char="-"/>
            </a:pPr>
            <a:r>
              <a:rPr lang="fr-FR" dirty="0"/>
              <a:t>Sait ou il veut partir</a:t>
            </a:r>
          </a:p>
          <a:p>
            <a:endParaRPr lang="fr-FR" dirty="0"/>
          </a:p>
          <a:p>
            <a:pPr marL="285750" indent="-285750">
              <a:buFontTx/>
              <a:buChar char="-"/>
            </a:pPr>
            <a:r>
              <a:rPr lang="fr-FR" dirty="0"/>
              <a:t>Sait dans quel secteur il fau faire son stage</a:t>
            </a:r>
          </a:p>
          <a:p>
            <a:endParaRPr lang="fr-FR" dirty="0"/>
          </a:p>
          <a:p>
            <a:pPr marL="285750" indent="-285750">
              <a:buFontTx/>
              <a:buChar char="-"/>
            </a:pPr>
            <a:r>
              <a:rPr lang="fr-FR" dirty="0"/>
              <a:t>Connaitre opportunités d’embauche</a:t>
            </a:r>
          </a:p>
          <a:p>
            <a:endParaRPr lang="fr-FR" dirty="0"/>
          </a:p>
          <a:p>
            <a:pPr marL="285750" indent="-285750">
              <a:buFontTx/>
              <a:buChar char="-"/>
            </a:pPr>
            <a:r>
              <a:rPr lang="fr-FR" dirty="0"/>
              <a:t>Trouver un logement partenaire</a:t>
            </a:r>
          </a:p>
          <a:p>
            <a:endParaRPr lang="fr-FR" dirty="0"/>
          </a:p>
        </p:txBody>
      </p:sp>
      <p:pic>
        <p:nvPicPr>
          <p:cNvPr id="12" name="Image 11">
            <a:extLst>
              <a:ext uri="{FF2B5EF4-FFF2-40B4-BE49-F238E27FC236}">
                <a16:creationId xmlns:a16="http://schemas.microsoft.com/office/drawing/2014/main" id="{4723D738-A03A-4FC5-8484-84F64F416BC3}"/>
              </a:ext>
            </a:extLst>
          </p:cNvPr>
          <p:cNvPicPr>
            <a:picLocks noChangeAspect="1"/>
          </p:cNvPicPr>
          <p:nvPr/>
        </p:nvPicPr>
        <p:blipFill rotWithShape="1">
          <a:blip r:embed="rId4"/>
          <a:srcRect l="3327" r="50000"/>
          <a:stretch/>
        </p:blipFill>
        <p:spPr>
          <a:xfrm>
            <a:off x="267070" y="235524"/>
            <a:ext cx="3310554" cy="5104977"/>
          </a:xfrm>
          <a:prstGeom prst="rect">
            <a:avLst/>
          </a:prstGeom>
        </p:spPr>
      </p:pic>
    </p:spTree>
    <p:extLst>
      <p:ext uri="{BB962C8B-B14F-4D97-AF65-F5344CB8AC3E}">
        <p14:creationId xmlns:p14="http://schemas.microsoft.com/office/powerpoint/2010/main" val="161977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FABEDA7-DCC1-405D-8A06-050D28500CCA}"/>
              </a:ext>
            </a:extLst>
          </p:cNvPr>
          <p:cNvSpPr/>
          <p:nvPr/>
        </p:nvSpPr>
        <p:spPr>
          <a:xfrm>
            <a:off x="8214269" y="235525"/>
            <a:ext cx="3710661" cy="50945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8D8894D7-B7A5-486B-B917-7B3BE2183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69" y="235525"/>
            <a:ext cx="3310555" cy="5094539"/>
          </a:xfrm>
          <a:prstGeom prst="rect">
            <a:avLst/>
          </a:prstGeom>
        </p:spPr>
      </p:pic>
      <p:sp>
        <p:nvSpPr>
          <p:cNvPr id="11" name="Titre 1">
            <a:extLst>
              <a:ext uri="{FF2B5EF4-FFF2-40B4-BE49-F238E27FC236}">
                <a16:creationId xmlns:a16="http://schemas.microsoft.com/office/drawing/2014/main" id="{B41BAC09-89C8-40C3-955B-FFE6997EF780}"/>
              </a:ext>
            </a:extLst>
          </p:cNvPr>
          <p:cNvSpPr txBox="1">
            <a:spLocks/>
          </p:cNvSpPr>
          <p:nvPr/>
        </p:nvSpPr>
        <p:spPr>
          <a:xfrm>
            <a:off x="3656611" y="239889"/>
            <a:ext cx="7837117" cy="714583"/>
          </a:xfrm>
          <a:prstGeom prst="rect">
            <a:avLst/>
          </a:prstGeom>
        </p:spPr>
        <p:txBody>
          <a:bodyPr vert="horz" lIns="91440" tIns="45720" rIns="91440" bIns="45720" rtlCol="0" anchor="ctr">
            <a:normAutofit fontScale="97500"/>
          </a:bodyPr>
          <a:lstStyle>
            <a:lvl1pPr algn="l" defTabSz="816011" rtl="0" eaLnBrk="1" latinLnBrk="0" hangingPunct="1">
              <a:lnSpc>
                <a:spcPct val="90000"/>
              </a:lnSpc>
              <a:spcBef>
                <a:spcPct val="0"/>
              </a:spcBef>
              <a:buNone/>
              <a:defRPr sz="3927" kern="1200">
                <a:solidFill>
                  <a:schemeClr val="tx1"/>
                </a:solidFill>
                <a:latin typeface="+mj-lt"/>
                <a:ea typeface="+mj-ea"/>
                <a:cs typeface="+mj-cs"/>
              </a:defRPr>
            </a:lvl1pPr>
          </a:lstStyle>
          <a:p>
            <a:r>
              <a:rPr lang="fr-FR" sz="3800" dirty="0"/>
              <a:t>Bernard</a:t>
            </a:r>
          </a:p>
        </p:txBody>
      </p:sp>
      <p:sp>
        <p:nvSpPr>
          <p:cNvPr id="13" name="Titre 1">
            <a:extLst>
              <a:ext uri="{FF2B5EF4-FFF2-40B4-BE49-F238E27FC236}">
                <a16:creationId xmlns:a16="http://schemas.microsoft.com/office/drawing/2014/main" id="{4A57BE7D-C672-4992-B614-89563F01961D}"/>
              </a:ext>
            </a:extLst>
          </p:cNvPr>
          <p:cNvSpPr txBox="1">
            <a:spLocks/>
          </p:cNvSpPr>
          <p:nvPr/>
        </p:nvSpPr>
        <p:spPr>
          <a:xfrm>
            <a:off x="3668041" y="492274"/>
            <a:ext cx="7837117" cy="714583"/>
          </a:xfrm>
          <a:prstGeom prst="rect">
            <a:avLst/>
          </a:prstGeom>
        </p:spPr>
        <p:txBody>
          <a:bodyPr vert="horz" lIns="91440" tIns="45720" rIns="91440" bIns="45720" rtlCol="0" anchor="b">
            <a:normAutofit fontScale="97500"/>
          </a:bodyPr>
          <a:lstStyle>
            <a:lvl1pPr algn="ctr" defTabSz="816011" rtl="0" eaLnBrk="1" latinLnBrk="0" hangingPunct="1">
              <a:lnSpc>
                <a:spcPct val="90000"/>
              </a:lnSpc>
              <a:spcBef>
                <a:spcPct val="0"/>
              </a:spcBef>
              <a:buNone/>
              <a:defRPr sz="5354" kern="1200">
                <a:solidFill>
                  <a:schemeClr val="tx1"/>
                </a:solidFill>
                <a:latin typeface="+mj-lt"/>
                <a:ea typeface="+mj-ea"/>
                <a:cs typeface="+mj-cs"/>
              </a:defRPr>
            </a:lvl1pPr>
          </a:lstStyle>
          <a:p>
            <a:pPr algn="l"/>
            <a:r>
              <a:rPr lang="fr-FR" sz="2400" dirty="0"/>
              <a:t>Etudiant Si5 Spécialité IHM</a:t>
            </a:r>
          </a:p>
        </p:txBody>
      </p:sp>
      <p:sp>
        <p:nvSpPr>
          <p:cNvPr id="14" name="ZoneTexte 13">
            <a:extLst>
              <a:ext uri="{FF2B5EF4-FFF2-40B4-BE49-F238E27FC236}">
                <a16:creationId xmlns:a16="http://schemas.microsoft.com/office/drawing/2014/main" id="{D837AFDD-23DC-48A8-BAFB-46BAB365C27A}"/>
              </a:ext>
            </a:extLst>
          </p:cNvPr>
          <p:cNvSpPr txBox="1"/>
          <p:nvPr/>
        </p:nvSpPr>
        <p:spPr>
          <a:xfrm>
            <a:off x="3668041" y="1241147"/>
            <a:ext cx="4311039" cy="3139321"/>
          </a:xfrm>
          <a:prstGeom prst="rect">
            <a:avLst/>
          </a:prstGeom>
          <a:noFill/>
        </p:spPr>
        <p:txBody>
          <a:bodyPr wrap="square" rtlCol="0">
            <a:spAutoFit/>
          </a:bodyPr>
          <a:lstStyle/>
          <a:p>
            <a:r>
              <a:rPr lang="fr-FR" dirty="0"/>
              <a:t>Il cherche un stage de fin d'étude</a:t>
            </a:r>
          </a:p>
          <a:p>
            <a:r>
              <a:rPr lang="fr-FR" dirty="0"/>
              <a:t>Aime partir à l'étranger mais ne sais pas encore dans quel pays partir. Pour choisir il aimerait avoir des informations sur les différent pays (culture, démarche visa, prix de vie). Ne sachant pas dans quel pays il veut partir il aimerait pouvoir trouver un entreprise en fonction de ses envies (secteur d’activité, taille de l’entreprise, continent…) sans avoir a spécifier un pays.</a:t>
            </a:r>
          </a:p>
          <a:p>
            <a:endParaRPr lang="fr-FR" dirty="0"/>
          </a:p>
        </p:txBody>
      </p:sp>
      <p:pic>
        <p:nvPicPr>
          <p:cNvPr id="16" name="Image 15">
            <a:extLst>
              <a:ext uri="{FF2B5EF4-FFF2-40B4-BE49-F238E27FC236}">
                <a16:creationId xmlns:a16="http://schemas.microsoft.com/office/drawing/2014/main" id="{1AC9E5B0-F219-487F-95F0-EBFEA7105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0455" y="411335"/>
            <a:ext cx="961436" cy="961436"/>
          </a:xfrm>
          <a:prstGeom prst="rect">
            <a:avLst/>
          </a:prstGeom>
        </p:spPr>
      </p:pic>
      <p:sp>
        <p:nvSpPr>
          <p:cNvPr id="17" name="ZoneTexte 16">
            <a:extLst>
              <a:ext uri="{FF2B5EF4-FFF2-40B4-BE49-F238E27FC236}">
                <a16:creationId xmlns:a16="http://schemas.microsoft.com/office/drawing/2014/main" id="{D051022A-5E1D-4D74-8A0D-902DB1DAB4EB}"/>
              </a:ext>
            </a:extLst>
          </p:cNvPr>
          <p:cNvSpPr txBox="1"/>
          <p:nvPr/>
        </p:nvSpPr>
        <p:spPr>
          <a:xfrm>
            <a:off x="9344417" y="470101"/>
            <a:ext cx="2563167" cy="769441"/>
          </a:xfrm>
          <a:prstGeom prst="rect">
            <a:avLst/>
          </a:prstGeom>
          <a:noFill/>
        </p:spPr>
        <p:txBody>
          <a:bodyPr wrap="square" rtlCol="0">
            <a:spAutoFit/>
          </a:bodyPr>
          <a:lstStyle/>
          <a:p>
            <a:r>
              <a:rPr lang="fr-FR" sz="4400" dirty="0"/>
              <a:t>BUTS CLES</a:t>
            </a:r>
          </a:p>
        </p:txBody>
      </p:sp>
      <p:sp>
        <p:nvSpPr>
          <p:cNvPr id="18" name="ZoneTexte 17">
            <a:extLst>
              <a:ext uri="{FF2B5EF4-FFF2-40B4-BE49-F238E27FC236}">
                <a16:creationId xmlns:a16="http://schemas.microsoft.com/office/drawing/2014/main" id="{307544C7-1C91-4D80-92A8-254E1AAF8C53}"/>
              </a:ext>
            </a:extLst>
          </p:cNvPr>
          <p:cNvSpPr txBox="1"/>
          <p:nvPr/>
        </p:nvSpPr>
        <p:spPr>
          <a:xfrm>
            <a:off x="8370455" y="1522286"/>
            <a:ext cx="3479167" cy="3416320"/>
          </a:xfrm>
          <a:prstGeom prst="rect">
            <a:avLst/>
          </a:prstGeom>
          <a:noFill/>
        </p:spPr>
        <p:txBody>
          <a:bodyPr wrap="square" rtlCol="0">
            <a:spAutoFit/>
          </a:bodyPr>
          <a:lstStyle/>
          <a:p>
            <a:pPr marL="285750" indent="-285750">
              <a:buFontTx/>
              <a:buChar char="-"/>
            </a:pPr>
            <a:r>
              <a:rPr lang="fr-FR" dirty="0"/>
              <a:t>Il n’a pas de pays préféré</a:t>
            </a:r>
          </a:p>
          <a:p>
            <a:pPr marL="285750" indent="-285750">
              <a:buFontTx/>
              <a:buChar char="-"/>
            </a:pPr>
            <a:endParaRPr lang="fr-FR" dirty="0"/>
          </a:p>
          <a:p>
            <a:pPr marL="285750" indent="-285750">
              <a:buFontTx/>
              <a:buChar char="-"/>
            </a:pPr>
            <a:r>
              <a:rPr lang="fr-FR" dirty="0"/>
              <a:t>Il veut avoir rapidement des informations sur un pays</a:t>
            </a:r>
          </a:p>
          <a:p>
            <a:pPr marL="285750" indent="-285750">
              <a:buFontTx/>
              <a:buChar char="-"/>
            </a:pPr>
            <a:endParaRPr lang="fr-FR" dirty="0"/>
          </a:p>
          <a:p>
            <a:pPr marL="285750" indent="-285750">
              <a:buFontTx/>
              <a:buChar char="-"/>
            </a:pPr>
            <a:r>
              <a:rPr lang="fr-FR" dirty="0"/>
              <a:t>Veut connaitre les modalités pour avoir un visa</a:t>
            </a:r>
          </a:p>
          <a:p>
            <a:pPr marL="285750" indent="-285750">
              <a:buFontTx/>
              <a:buChar char="-"/>
            </a:pPr>
            <a:endParaRPr lang="fr-FR" dirty="0"/>
          </a:p>
          <a:p>
            <a:pPr marL="285750" indent="-285750">
              <a:buFontTx/>
              <a:buChar char="-"/>
            </a:pPr>
            <a:r>
              <a:rPr lang="fr-FR" dirty="0"/>
              <a:t>Pouvoir rechercher une entreprise indépendamment de son pays.</a:t>
            </a:r>
          </a:p>
          <a:p>
            <a:pPr marL="285750" indent="-285750">
              <a:buFontTx/>
              <a:buChar char="-"/>
            </a:pPr>
            <a:endParaRPr lang="fr-FR" dirty="0"/>
          </a:p>
        </p:txBody>
      </p:sp>
    </p:spTree>
    <p:extLst>
      <p:ext uri="{BB962C8B-B14F-4D97-AF65-F5344CB8AC3E}">
        <p14:creationId xmlns:p14="http://schemas.microsoft.com/office/powerpoint/2010/main" val="3882320921"/>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236</Words>
  <Application>Microsoft Office PowerPoint</Application>
  <PresentationFormat>Personnalisé</PresentationFormat>
  <Paragraphs>26</Paragraphs>
  <Slides>2</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Zaki</dc:title>
  <dc:creator>remy larroye</dc:creator>
  <cp:lastModifiedBy>remy larroye</cp:lastModifiedBy>
  <cp:revision>4</cp:revision>
  <dcterms:created xsi:type="dcterms:W3CDTF">2019-03-11T16:04:59Z</dcterms:created>
  <dcterms:modified xsi:type="dcterms:W3CDTF">2019-03-11T16:38:22Z</dcterms:modified>
</cp:coreProperties>
</file>