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7" r:id="rId2"/>
    <p:sldId id="258" r:id="rId3"/>
  </p:sldIdLst>
  <p:sldSz cx="12192000" cy="55800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8EE26-D2EC-4A83-8359-4144F787F114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8738" y="1143000"/>
            <a:ext cx="67405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8C67C-046C-4A67-BAE9-AB57C3659C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83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8738" y="1143000"/>
            <a:ext cx="6740525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8C67C-046C-4A67-BAE9-AB57C3659C1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4790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8C67C-046C-4A67-BAE9-AB57C3659C1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0592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13219"/>
            <a:ext cx="9144000" cy="1942689"/>
          </a:xfrm>
        </p:spPr>
        <p:txBody>
          <a:bodyPr anchor="b"/>
          <a:lstStyle>
            <a:lvl1pPr algn="ctr">
              <a:defRPr sz="488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30825"/>
            <a:ext cx="9144000" cy="1347223"/>
          </a:xfrm>
        </p:spPr>
        <p:txBody>
          <a:bodyPr/>
          <a:lstStyle>
            <a:lvl1pPr marL="0" indent="0" algn="ctr">
              <a:buNone/>
              <a:defRPr sz="1953"/>
            </a:lvl1pPr>
            <a:lvl2pPr marL="372024" indent="0" algn="ctr">
              <a:buNone/>
              <a:defRPr sz="1627"/>
            </a:lvl2pPr>
            <a:lvl3pPr marL="744047" indent="0" algn="ctr">
              <a:buNone/>
              <a:defRPr sz="1465"/>
            </a:lvl3pPr>
            <a:lvl4pPr marL="1116071" indent="0" algn="ctr">
              <a:buNone/>
              <a:defRPr sz="1302"/>
            </a:lvl4pPr>
            <a:lvl5pPr marL="1488095" indent="0" algn="ctr">
              <a:buNone/>
              <a:defRPr sz="1302"/>
            </a:lvl5pPr>
            <a:lvl6pPr marL="1860118" indent="0" algn="ctr">
              <a:buNone/>
              <a:defRPr sz="1302"/>
            </a:lvl6pPr>
            <a:lvl7pPr marL="2232142" indent="0" algn="ctr">
              <a:buNone/>
              <a:defRPr sz="1302"/>
            </a:lvl7pPr>
            <a:lvl8pPr marL="2604165" indent="0" algn="ctr">
              <a:buNone/>
              <a:defRPr sz="1302"/>
            </a:lvl8pPr>
            <a:lvl9pPr marL="2976189" indent="0" algn="ctr">
              <a:buNone/>
              <a:defRPr sz="1302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2F55-58C1-46D0-86CA-DC60BF0775EE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DB7A-7CBE-4030-BE97-C7B5A82727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4466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2F55-58C1-46D0-86CA-DC60BF0775EE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DB7A-7CBE-4030-BE97-C7B5A82727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177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97087"/>
            <a:ext cx="2628900" cy="472884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97087"/>
            <a:ext cx="7734300" cy="472884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2F55-58C1-46D0-86CA-DC60BF0775EE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DB7A-7CBE-4030-BE97-C7B5A82727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0955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2F55-58C1-46D0-86CA-DC60BF0775EE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DB7A-7CBE-4030-BE97-C7B5A82727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290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91141"/>
            <a:ext cx="10515600" cy="2321151"/>
          </a:xfrm>
        </p:spPr>
        <p:txBody>
          <a:bodyPr anchor="b"/>
          <a:lstStyle>
            <a:lvl1pPr>
              <a:defRPr sz="488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734251"/>
            <a:ext cx="10515600" cy="1220638"/>
          </a:xfrm>
        </p:spPr>
        <p:txBody>
          <a:bodyPr/>
          <a:lstStyle>
            <a:lvl1pPr marL="0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1pPr>
            <a:lvl2pPr marL="372024" indent="0">
              <a:buNone/>
              <a:defRPr sz="1627">
                <a:solidFill>
                  <a:schemeClr val="tx1">
                    <a:tint val="75000"/>
                  </a:schemeClr>
                </a:solidFill>
              </a:defRPr>
            </a:lvl2pPr>
            <a:lvl3pPr marL="744047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3pPr>
            <a:lvl4pPr marL="1116071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4pPr>
            <a:lvl5pPr marL="1488095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5pPr>
            <a:lvl6pPr marL="1860118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6pPr>
            <a:lvl7pPr marL="2232142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7pPr>
            <a:lvl8pPr marL="2604165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8pPr>
            <a:lvl9pPr marL="2976189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2F55-58C1-46D0-86CA-DC60BF0775EE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DB7A-7CBE-4030-BE97-C7B5A82727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0894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85433"/>
            <a:ext cx="5181600" cy="354049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85433"/>
            <a:ext cx="5181600" cy="354049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2F55-58C1-46D0-86CA-DC60BF0775EE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DB7A-7CBE-4030-BE97-C7B5A82727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5494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97087"/>
            <a:ext cx="10515600" cy="107855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67891"/>
            <a:ext cx="5157787" cy="670382"/>
          </a:xfrm>
        </p:spPr>
        <p:txBody>
          <a:bodyPr anchor="b"/>
          <a:lstStyle>
            <a:lvl1pPr marL="0" indent="0">
              <a:buNone/>
              <a:defRPr sz="1953" b="1"/>
            </a:lvl1pPr>
            <a:lvl2pPr marL="372024" indent="0">
              <a:buNone/>
              <a:defRPr sz="1627" b="1"/>
            </a:lvl2pPr>
            <a:lvl3pPr marL="744047" indent="0">
              <a:buNone/>
              <a:defRPr sz="1465" b="1"/>
            </a:lvl3pPr>
            <a:lvl4pPr marL="1116071" indent="0">
              <a:buNone/>
              <a:defRPr sz="1302" b="1"/>
            </a:lvl4pPr>
            <a:lvl5pPr marL="1488095" indent="0">
              <a:buNone/>
              <a:defRPr sz="1302" b="1"/>
            </a:lvl5pPr>
            <a:lvl6pPr marL="1860118" indent="0">
              <a:buNone/>
              <a:defRPr sz="1302" b="1"/>
            </a:lvl6pPr>
            <a:lvl7pPr marL="2232142" indent="0">
              <a:buNone/>
              <a:defRPr sz="1302" b="1"/>
            </a:lvl7pPr>
            <a:lvl8pPr marL="2604165" indent="0">
              <a:buNone/>
              <a:defRPr sz="1302" b="1"/>
            </a:lvl8pPr>
            <a:lvl9pPr marL="2976189" indent="0">
              <a:buNone/>
              <a:defRPr sz="130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038273"/>
            <a:ext cx="5157787" cy="299799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67891"/>
            <a:ext cx="5183188" cy="670382"/>
          </a:xfrm>
        </p:spPr>
        <p:txBody>
          <a:bodyPr anchor="b"/>
          <a:lstStyle>
            <a:lvl1pPr marL="0" indent="0">
              <a:buNone/>
              <a:defRPr sz="1953" b="1"/>
            </a:lvl1pPr>
            <a:lvl2pPr marL="372024" indent="0">
              <a:buNone/>
              <a:defRPr sz="1627" b="1"/>
            </a:lvl2pPr>
            <a:lvl3pPr marL="744047" indent="0">
              <a:buNone/>
              <a:defRPr sz="1465" b="1"/>
            </a:lvl3pPr>
            <a:lvl4pPr marL="1116071" indent="0">
              <a:buNone/>
              <a:defRPr sz="1302" b="1"/>
            </a:lvl4pPr>
            <a:lvl5pPr marL="1488095" indent="0">
              <a:buNone/>
              <a:defRPr sz="1302" b="1"/>
            </a:lvl5pPr>
            <a:lvl6pPr marL="1860118" indent="0">
              <a:buNone/>
              <a:defRPr sz="1302" b="1"/>
            </a:lvl6pPr>
            <a:lvl7pPr marL="2232142" indent="0">
              <a:buNone/>
              <a:defRPr sz="1302" b="1"/>
            </a:lvl7pPr>
            <a:lvl8pPr marL="2604165" indent="0">
              <a:buNone/>
              <a:defRPr sz="1302" b="1"/>
            </a:lvl8pPr>
            <a:lvl9pPr marL="2976189" indent="0">
              <a:buNone/>
              <a:defRPr sz="130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38273"/>
            <a:ext cx="5183188" cy="299799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2F55-58C1-46D0-86CA-DC60BF0775EE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DB7A-7CBE-4030-BE97-C7B5A82727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580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2F55-58C1-46D0-86CA-DC60BF0775EE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DB7A-7CBE-4030-BE97-C7B5A82727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846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2F55-58C1-46D0-86CA-DC60BF0775EE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DB7A-7CBE-4030-BE97-C7B5A82727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16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72004"/>
            <a:ext cx="3932237" cy="1302015"/>
          </a:xfrm>
        </p:spPr>
        <p:txBody>
          <a:bodyPr anchor="b"/>
          <a:lstStyle>
            <a:lvl1pPr>
              <a:defRPr sz="260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803426"/>
            <a:ext cx="6172200" cy="3965461"/>
          </a:xfrm>
        </p:spPr>
        <p:txBody>
          <a:bodyPr/>
          <a:lstStyle>
            <a:lvl1pPr>
              <a:defRPr sz="2604"/>
            </a:lvl1pPr>
            <a:lvl2pPr>
              <a:defRPr sz="2278"/>
            </a:lvl2pPr>
            <a:lvl3pPr>
              <a:defRPr sz="1953"/>
            </a:lvl3pPr>
            <a:lvl4pPr>
              <a:defRPr sz="1627"/>
            </a:lvl4pPr>
            <a:lvl5pPr>
              <a:defRPr sz="1627"/>
            </a:lvl5pPr>
            <a:lvl6pPr>
              <a:defRPr sz="1627"/>
            </a:lvl6pPr>
            <a:lvl7pPr>
              <a:defRPr sz="1627"/>
            </a:lvl7pPr>
            <a:lvl8pPr>
              <a:defRPr sz="1627"/>
            </a:lvl8pPr>
            <a:lvl9pPr>
              <a:defRPr sz="1627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74019"/>
            <a:ext cx="3932237" cy="3101327"/>
          </a:xfrm>
        </p:spPr>
        <p:txBody>
          <a:bodyPr/>
          <a:lstStyle>
            <a:lvl1pPr marL="0" indent="0">
              <a:buNone/>
              <a:defRPr sz="1302"/>
            </a:lvl1pPr>
            <a:lvl2pPr marL="372024" indent="0">
              <a:buNone/>
              <a:defRPr sz="1139"/>
            </a:lvl2pPr>
            <a:lvl3pPr marL="744047" indent="0">
              <a:buNone/>
              <a:defRPr sz="976"/>
            </a:lvl3pPr>
            <a:lvl4pPr marL="1116071" indent="0">
              <a:buNone/>
              <a:defRPr sz="814"/>
            </a:lvl4pPr>
            <a:lvl5pPr marL="1488095" indent="0">
              <a:buNone/>
              <a:defRPr sz="814"/>
            </a:lvl5pPr>
            <a:lvl6pPr marL="1860118" indent="0">
              <a:buNone/>
              <a:defRPr sz="814"/>
            </a:lvl6pPr>
            <a:lvl7pPr marL="2232142" indent="0">
              <a:buNone/>
              <a:defRPr sz="814"/>
            </a:lvl7pPr>
            <a:lvl8pPr marL="2604165" indent="0">
              <a:buNone/>
              <a:defRPr sz="814"/>
            </a:lvl8pPr>
            <a:lvl9pPr marL="2976189" indent="0">
              <a:buNone/>
              <a:defRPr sz="81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2F55-58C1-46D0-86CA-DC60BF0775EE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DB7A-7CBE-4030-BE97-C7B5A82727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14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72004"/>
            <a:ext cx="3932237" cy="1302015"/>
          </a:xfrm>
        </p:spPr>
        <p:txBody>
          <a:bodyPr anchor="b"/>
          <a:lstStyle>
            <a:lvl1pPr>
              <a:defRPr sz="260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803426"/>
            <a:ext cx="6172200" cy="3965461"/>
          </a:xfrm>
        </p:spPr>
        <p:txBody>
          <a:bodyPr anchor="t"/>
          <a:lstStyle>
            <a:lvl1pPr marL="0" indent="0">
              <a:buNone/>
              <a:defRPr sz="2604"/>
            </a:lvl1pPr>
            <a:lvl2pPr marL="372024" indent="0">
              <a:buNone/>
              <a:defRPr sz="2278"/>
            </a:lvl2pPr>
            <a:lvl3pPr marL="744047" indent="0">
              <a:buNone/>
              <a:defRPr sz="1953"/>
            </a:lvl3pPr>
            <a:lvl4pPr marL="1116071" indent="0">
              <a:buNone/>
              <a:defRPr sz="1627"/>
            </a:lvl4pPr>
            <a:lvl5pPr marL="1488095" indent="0">
              <a:buNone/>
              <a:defRPr sz="1627"/>
            </a:lvl5pPr>
            <a:lvl6pPr marL="1860118" indent="0">
              <a:buNone/>
              <a:defRPr sz="1627"/>
            </a:lvl6pPr>
            <a:lvl7pPr marL="2232142" indent="0">
              <a:buNone/>
              <a:defRPr sz="1627"/>
            </a:lvl7pPr>
            <a:lvl8pPr marL="2604165" indent="0">
              <a:buNone/>
              <a:defRPr sz="1627"/>
            </a:lvl8pPr>
            <a:lvl9pPr marL="2976189" indent="0">
              <a:buNone/>
              <a:defRPr sz="1627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74019"/>
            <a:ext cx="3932237" cy="3101327"/>
          </a:xfrm>
        </p:spPr>
        <p:txBody>
          <a:bodyPr/>
          <a:lstStyle>
            <a:lvl1pPr marL="0" indent="0">
              <a:buNone/>
              <a:defRPr sz="1302"/>
            </a:lvl1pPr>
            <a:lvl2pPr marL="372024" indent="0">
              <a:buNone/>
              <a:defRPr sz="1139"/>
            </a:lvl2pPr>
            <a:lvl3pPr marL="744047" indent="0">
              <a:buNone/>
              <a:defRPr sz="976"/>
            </a:lvl3pPr>
            <a:lvl4pPr marL="1116071" indent="0">
              <a:buNone/>
              <a:defRPr sz="814"/>
            </a:lvl4pPr>
            <a:lvl5pPr marL="1488095" indent="0">
              <a:buNone/>
              <a:defRPr sz="814"/>
            </a:lvl5pPr>
            <a:lvl6pPr marL="1860118" indent="0">
              <a:buNone/>
              <a:defRPr sz="814"/>
            </a:lvl6pPr>
            <a:lvl7pPr marL="2232142" indent="0">
              <a:buNone/>
              <a:defRPr sz="814"/>
            </a:lvl7pPr>
            <a:lvl8pPr marL="2604165" indent="0">
              <a:buNone/>
              <a:defRPr sz="814"/>
            </a:lvl8pPr>
            <a:lvl9pPr marL="2976189" indent="0">
              <a:buNone/>
              <a:defRPr sz="81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2F55-58C1-46D0-86CA-DC60BF0775EE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DB7A-7CBE-4030-BE97-C7B5A82727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9014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97087"/>
            <a:ext cx="10515600" cy="1078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85433"/>
            <a:ext cx="10515600" cy="3540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171892"/>
            <a:ext cx="2743200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F2F55-58C1-46D0-86CA-DC60BF0775EE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171892"/>
            <a:ext cx="4114800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171892"/>
            <a:ext cx="2743200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8DB7A-7CBE-4030-BE97-C7B5A82727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065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44047" rtl="0" eaLnBrk="1" latinLnBrk="0" hangingPunct="1">
        <a:lnSpc>
          <a:spcPct val="90000"/>
        </a:lnSpc>
        <a:spcBef>
          <a:spcPct val="0"/>
        </a:spcBef>
        <a:buNone/>
        <a:defRPr sz="35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6012" indent="-186012" algn="l" defTabSz="744047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Char char="•"/>
        <a:defRPr sz="2278" kern="1200">
          <a:solidFill>
            <a:schemeClr val="tx1"/>
          </a:solidFill>
          <a:latin typeface="+mn-lt"/>
          <a:ea typeface="+mn-ea"/>
          <a:cs typeface="+mn-cs"/>
        </a:defRPr>
      </a:lvl1pPr>
      <a:lvl2pPr marL="558035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953" kern="1200">
          <a:solidFill>
            <a:schemeClr val="tx1"/>
          </a:solidFill>
          <a:latin typeface="+mn-lt"/>
          <a:ea typeface="+mn-ea"/>
          <a:cs typeface="+mn-cs"/>
        </a:defRPr>
      </a:lvl2pPr>
      <a:lvl3pPr marL="930059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627" kern="1200">
          <a:solidFill>
            <a:schemeClr val="tx1"/>
          </a:solidFill>
          <a:latin typeface="+mn-lt"/>
          <a:ea typeface="+mn-ea"/>
          <a:cs typeface="+mn-cs"/>
        </a:defRPr>
      </a:lvl3pPr>
      <a:lvl4pPr marL="1302083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4pPr>
      <a:lvl5pPr marL="1674106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5pPr>
      <a:lvl6pPr marL="2046130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6pPr>
      <a:lvl7pPr marL="2418154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7pPr>
      <a:lvl8pPr marL="2790177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8pPr>
      <a:lvl9pPr marL="3162201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1pPr>
      <a:lvl2pPr marL="372024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2pPr>
      <a:lvl3pPr marL="744047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3pPr>
      <a:lvl4pPr marL="1116071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4pPr>
      <a:lvl5pPr marL="1488095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5pPr>
      <a:lvl6pPr marL="1860118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6pPr>
      <a:lvl7pPr marL="2232142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7pPr>
      <a:lvl8pPr marL="2604165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8pPr>
      <a:lvl9pPr marL="2976189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FABEDA7-DCC1-405D-8A06-050D28500CCA}"/>
              </a:ext>
            </a:extLst>
          </p:cNvPr>
          <p:cNvSpPr/>
          <p:nvPr/>
        </p:nvSpPr>
        <p:spPr>
          <a:xfrm>
            <a:off x="8214269" y="235525"/>
            <a:ext cx="3710661" cy="50945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D8894D7-B7A5-486B-B917-7B3BE2183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69" y="235525"/>
            <a:ext cx="3310555" cy="5094539"/>
          </a:xfrm>
          <a:prstGeom prst="rect">
            <a:avLst/>
          </a:prstGeom>
        </p:spPr>
      </p:pic>
      <p:sp>
        <p:nvSpPr>
          <p:cNvPr id="11" name="Titre 1">
            <a:extLst>
              <a:ext uri="{FF2B5EF4-FFF2-40B4-BE49-F238E27FC236}">
                <a16:creationId xmlns:a16="http://schemas.microsoft.com/office/drawing/2014/main" id="{B41BAC09-89C8-40C3-955B-FFE6997EF780}"/>
              </a:ext>
            </a:extLst>
          </p:cNvPr>
          <p:cNvSpPr txBox="1">
            <a:spLocks/>
          </p:cNvSpPr>
          <p:nvPr/>
        </p:nvSpPr>
        <p:spPr>
          <a:xfrm>
            <a:off x="3656611" y="239889"/>
            <a:ext cx="7837117" cy="714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81601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2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/>
              <a:t>Bernard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4A57BE7D-C672-4992-B614-89563F01961D}"/>
              </a:ext>
            </a:extLst>
          </p:cNvPr>
          <p:cNvSpPr txBox="1">
            <a:spLocks/>
          </p:cNvSpPr>
          <p:nvPr/>
        </p:nvSpPr>
        <p:spPr>
          <a:xfrm>
            <a:off x="3668041" y="492274"/>
            <a:ext cx="7837117" cy="7145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81601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5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400" dirty="0"/>
              <a:t>Etudiant SI3 Spécialité SSI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37AFDD-23DC-48A8-BAFB-46BAB365C27A}"/>
              </a:ext>
            </a:extLst>
          </p:cNvPr>
          <p:cNvSpPr txBox="1"/>
          <p:nvPr/>
        </p:nvSpPr>
        <p:spPr>
          <a:xfrm>
            <a:off x="3668041" y="1241147"/>
            <a:ext cx="43110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Besoins :</a:t>
            </a:r>
          </a:p>
          <a:p>
            <a:endParaRPr lang="fr-FR" dirty="0"/>
          </a:p>
          <a:p>
            <a:r>
              <a:rPr lang="fr-FR" dirty="0"/>
              <a:t>	- Trouver un stage à l’étranger de fin d’étude adapté a sa spécialité. </a:t>
            </a:r>
          </a:p>
          <a:p>
            <a:endParaRPr lang="fr-FR" dirty="0"/>
          </a:p>
          <a:p>
            <a:r>
              <a:rPr lang="fr-FR" dirty="0"/>
              <a:t>	- Il aimerait avoir des informations sur les différent pays (culture, démarche visa, prix de vie</a:t>
            </a:r>
          </a:p>
          <a:p>
            <a:endParaRPr lang="fr-FR" dirty="0"/>
          </a:p>
          <a:p>
            <a:r>
              <a:rPr lang="fr-FR" dirty="0"/>
              <a:t>	- Pouvoir trouver un stage grâce a une recherche a l’aide de différents (secteur d’activité, taille de l’entreprise, continent…)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1AC9E5B0-F219-487F-95F0-EBFEA7105A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455" y="411335"/>
            <a:ext cx="961436" cy="961436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307544C7-1C91-4D80-92A8-254E1AAF8C53}"/>
              </a:ext>
            </a:extLst>
          </p:cNvPr>
          <p:cNvSpPr txBox="1"/>
          <p:nvPr/>
        </p:nvSpPr>
        <p:spPr>
          <a:xfrm>
            <a:off x="8370455" y="1522286"/>
            <a:ext cx="34791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Il n’a pas de pays préféré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Il veut avoir rapidement des informations sur un pays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Veut connaitre les modalités pour avoir un visa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Pouvoir rechercher une entreprise indépendamment de son pays.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74F1864-DC6C-42F7-973B-7844870E6A59}"/>
              </a:ext>
            </a:extLst>
          </p:cNvPr>
          <p:cNvSpPr txBox="1"/>
          <p:nvPr/>
        </p:nvSpPr>
        <p:spPr>
          <a:xfrm>
            <a:off x="9177180" y="370311"/>
            <a:ext cx="25631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Points importants</a:t>
            </a:r>
          </a:p>
        </p:txBody>
      </p:sp>
    </p:spTree>
    <p:extLst>
      <p:ext uri="{BB962C8B-B14F-4D97-AF65-F5344CB8AC3E}">
        <p14:creationId xmlns:p14="http://schemas.microsoft.com/office/powerpoint/2010/main" val="3882320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24E1FC-1C07-461E-952F-B0D86B727472}"/>
              </a:ext>
            </a:extLst>
          </p:cNvPr>
          <p:cNvSpPr/>
          <p:nvPr/>
        </p:nvSpPr>
        <p:spPr>
          <a:xfrm>
            <a:off x="8357322" y="178481"/>
            <a:ext cx="3554475" cy="50945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18F5917-7530-4FFC-9FB6-809C68A3C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69" y="235525"/>
            <a:ext cx="3310555" cy="5094539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88F28153-99CB-4608-8C04-3CA7541CAD86}"/>
              </a:ext>
            </a:extLst>
          </p:cNvPr>
          <p:cNvSpPr txBox="1">
            <a:spLocks/>
          </p:cNvSpPr>
          <p:nvPr/>
        </p:nvSpPr>
        <p:spPr>
          <a:xfrm>
            <a:off x="3656611" y="239889"/>
            <a:ext cx="7837117" cy="714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81601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2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Zaki</a:t>
            </a:r>
            <a:endParaRPr lang="fr-FR" sz="3800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552DF65-B5EE-496E-9641-D5DF85E1E7AC}"/>
              </a:ext>
            </a:extLst>
          </p:cNvPr>
          <p:cNvSpPr txBox="1">
            <a:spLocks/>
          </p:cNvSpPr>
          <p:nvPr/>
        </p:nvSpPr>
        <p:spPr>
          <a:xfrm>
            <a:off x="3668041" y="492274"/>
            <a:ext cx="7837117" cy="7145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81601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5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400" dirty="0"/>
              <a:t>Etudiant Si5 Spécialité CASPAR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19244D1-BD82-4C69-9DCB-7F9A082E2972}"/>
              </a:ext>
            </a:extLst>
          </p:cNvPr>
          <p:cNvSpPr txBox="1"/>
          <p:nvPr/>
        </p:nvSpPr>
        <p:spPr>
          <a:xfrm>
            <a:off x="3668041" y="1241147"/>
            <a:ext cx="470343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Besoins : </a:t>
            </a:r>
          </a:p>
          <a:p>
            <a:r>
              <a:rPr lang="fr-FR" sz="1600" dirty="0"/>
              <a:t>	- Trouver un stage à l’étranger de fin d’étude, peut être en Thaïlande.</a:t>
            </a:r>
          </a:p>
          <a:p>
            <a:endParaRPr lang="fr-FR" sz="1600" dirty="0"/>
          </a:p>
          <a:p>
            <a:r>
              <a:rPr lang="fr-FR" sz="1600" dirty="0"/>
              <a:t>	- Il aimerait savoir si l’entreprise où il va faire son stage cherche à embaucher par la suite</a:t>
            </a:r>
          </a:p>
          <a:p>
            <a:endParaRPr lang="fr-FR" sz="1600" dirty="0"/>
          </a:p>
          <a:p>
            <a:r>
              <a:rPr lang="fr-FR" sz="1600" dirty="0"/>
              <a:t>	- Il aimerait savoir si il est facile d’obtenir un visa avant de choisir définitivement son stage</a:t>
            </a:r>
          </a:p>
          <a:p>
            <a:endParaRPr lang="fr-FR" sz="1600" dirty="0"/>
          </a:p>
          <a:p>
            <a:r>
              <a:rPr lang="fr-FR" sz="1600" dirty="0"/>
              <a:t>	- Savoir quels sont les étudiants qui sont déjà partis dans une entreprise, avoir leurs témoignages ainsi que pouvoir les contacter. </a:t>
            </a:r>
          </a:p>
          <a:p>
            <a:endParaRPr lang="fr-FR" sz="1600" dirty="0"/>
          </a:p>
          <a:p>
            <a:r>
              <a:rPr lang="fr-FR" sz="1600" dirty="0"/>
              <a:t>	- Trouver un logement partenaire dans son futur pays d’étude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3FAA078-C8B6-4A13-A4CA-C2092CEA51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905" y="411335"/>
            <a:ext cx="961436" cy="961436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68C26D5-4573-4442-A506-DECC7007FB3E}"/>
              </a:ext>
            </a:extLst>
          </p:cNvPr>
          <p:cNvSpPr txBox="1"/>
          <p:nvPr/>
        </p:nvSpPr>
        <p:spPr>
          <a:xfrm>
            <a:off x="9348630" y="370311"/>
            <a:ext cx="25631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Points importants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792CC9B-3913-45E9-8107-E56A6863169B}"/>
              </a:ext>
            </a:extLst>
          </p:cNvPr>
          <p:cNvSpPr txBox="1"/>
          <p:nvPr/>
        </p:nvSpPr>
        <p:spPr>
          <a:xfrm>
            <a:off x="8450465" y="1705166"/>
            <a:ext cx="347916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dirty="0"/>
              <a:t>Sait dans quel pays il veut partir</a:t>
            </a:r>
          </a:p>
          <a:p>
            <a:endParaRPr lang="fr-FR" sz="1600" dirty="0"/>
          </a:p>
          <a:p>
            <a:pPr marL="285750" indent="-285750">
              <a:buFontTx/>
              <a:buChar char="-"/>
            </a:pPr>
            <a:r>
              <a:rPr lang="fr-FR" sz="1600" dirty="0"/>
              <a:t>Souhaite :</a:t>
            </a:r>
          </a:p>
          <a:p>
            <a:pPr marL="742950" lvl="1" indent="-285750">
              <a:buFontTx/>
              <a:buChar char="-"/>
            </a:pPr>
            <a:r>
              <a:rPr lang="fr-FR" sz="1600" dirty="0"/>
              <a:t>Connaître les opportunités d’embauche de l’entreprise</a:t>
            </a:r>
          </a:p>
          <a:p>
            <a:pPr marL="742950" lvl="1" indent="-285750">
              <a:buFontTx/>
              <a:buChar char="-"/>
            </a:pPr>
            <a:r>
              <a:rPr lang="fr-FR" sz="1600" dirty="0"/>
              <a:t>La facilité d’avoir un visa</a:t>
            </a:r>
          </a:p>
          <a:p>
            <a:pPr marL="742950" lvl="1" indent="-285750">
              <a:buFontTx/>
              <a:buChar char="-"/>
            </a:pPr>
            <a:r>
              <a:rPr lang="fr-FR" sz="1600" dirty="0"/>
              <a:t>Savoir quels étudiants sont partit là bas</a:t>
            </a:r>
          </a:p>
          <a:p>
            <a:pPr marL="742950" lvl="1" indent="-285750">
              <a:buFontTx/>
              <a:buChar char="-"/>
            </a:pPr>
            <a:r>
              <a:rPr lang="fr-FR" sz="1600" dirty="0"/>
              <a:t>Trouver un logements partenaire</a:t>
            </a:r>
          </a:p>
          <a:p>
            <a:endParaRPr lang="fr-FR" sz="1600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723D738-A03A-4FC5-8484-84F64F416BC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27" r="50000"/>
          <a:stretch/>
        </p:blipFill>
        <p:spPr>
          <a:xfrm>
            <a:off x="267070" y="235524"/>
            <a:ext cx="3310554" cy="510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759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</TotalTime>
  <Words>83</Words>
  <Application>Microsoft Office PowerPoint</Application>
  <PresentationFormat>Personnalisé</PresentationFormat>
  <Paragraphs>39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Zaki</dc:title>
  <dc:creator>remy larroye</dc:creator>
  <cp:lastModifiedBy>remy larroye</cp:lastModifiedBy>
  <cp:revision>12</cp:revision>
  <dcterms:created xsi:type="dcterms:W3CDTF">2019-03-11T16:04:59Z</dcterms:created>
  <dcterms:modified xsi:type="dcterms:W3CDTF">2019-05-14T09:26:02Z</dcterms:modified>
</cp:coreProperties>
</file>