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559675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22CBA-0505-4F6D-A711-F79DFE478178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1143000"/>
            <a:ext cx="240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9D50-491E-4095-B380-6230C3374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9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095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191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286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380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475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4571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3666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2761" algn="l" defTabSz="658191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9D50-491E-4095-B380-6230C33741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77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6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61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5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AD11-1A77-499C-8C57-D4C44CAEE517}" type="datetimeFigureOut">
              <a:rPr lang="fr-FR" smtClean="0"/>
              <a:t>24/08/2021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022-F2D1-4435-8106-E05D6EBD5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3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e libre : forme 210">
            <a:extLst>
              <a:ext uri="{FF2B5EF4-FFF2-40B4-BE49-F238E27FC236}">
                <a16:creationId xmlns:a16="http://schemas.microsoft.com/office/drawing/2014/main" id="{9A9B4F6F-F726-4705-AD00-BF3F2AE9F109}"/>
              </a:ext>
            </a:extLst>
          </p:cNvPr>
          <p:cNvSpPr/>
          <p:nvPr/>
        </p:nvSpPr>
        <p:spPr>
          <a:xfrm>
            <a:off x="4866488" y="6592047"/>
            <a:ext cx="2504719" cy="1008973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chemeClr val="accent5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2" name="Forme libre : forme 211">
            <a:extLst>
              <a:ext uri="{FF2B5EF4-FFF2-40B4-BE49-F238E27FC236}">
                <a16:creationId xmlns:a16="http://schemas.microsoft.com/office/drawing/2014/main" id="{CCDD4960-A1AE-4B7D-A818-3E9DFCED3A58}"/>
              </a:ext>
            </a:extLst>
          </p:cNvPr>
          <p:cNvSpPr/>
          <p:nvPr/>
        </p:nvSpPr>
        <p:spPr>
          <a:xfrm>
            <a:off x="5030827" y="6568276"/>
            <a:ext cx="2287162" cy="1031139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83A0ACB-C42F-4776-B013-C05E139D7175}"/>
              </a:ext>
            </a:extLst>
          </p:cNvPr>
          <p:cNvCxnSpPr>
            <a:cxnSpLocks/>
          </p:cNvCxnSpPr>
          <p:nvPr/>
        </p:nvCxnSpPr>
        <p:spPr>
          <a:xfrm>
            <a:off x="3672680" y="138861"/>
            <a:ext cx="0" cy="939204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D795AD-A594-4030-83A8-4E510A929C24}"/>
              </a:ext>
            </a:extLst>
          </p:cNvPr>
          <p:cNvSpPr/>
          <p:nvPr/>
        </p:nvSpPr>
        <p:spPr>
          <a:xfrm>
            <a:off x="2190866" y="239408"/>
            <a:ext cx="2958429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anose="020F0502020204030204"/>
              </a:rPr>
              <a:t>Step</a:t>
            </a: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1: </a:t>
            </a:r>
          </a:p>
          <a:p>
            <a:pPr algn="ctr" defTabSz="694311">
              <a:defRPr/>
            </a:pP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Initial partial overlap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EE8239-3ACA-4298-A125-9E6FB49C4C55}"/>
              </a:ext>
            </a:extLst>
          </p:cNvPr>
          <p:cNvSpPr/>
          <p:nvPr/>
        </p:nvSpPr>
        <p:spPr>
          <a:xfrm>
            <a:off x="2071466" y="2058641"/>
            <a:ext cx="3210444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anose="020F0502020204030204"/>
              </a:rPr>
              <a:t>Step</a:t>
            </a: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2: </a:t>
            </a:r>
          </a:p>
          <a:p>
            <a:pPr algn="ctr" defTabSz="694311">
              <a:defRPr/>
            </a:pP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Pattern convergence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6E44D-9E2B-499A-ADAF-BA13FD26471F}"/>
              </a:ext>
            </a:extLst>
          </p:cNvPr>
          <p:cNvSpPr/>
          <p:nvPr/>
        </p:nvSpPr>
        <p:spPr>
          <a:xfrm>
            <a:off x="2633065" y="3941141"/>
            <a:ext cx="2079229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anose="020F0502020204030204"/>
              </a:rPr>
              <a:t>Step</a:t>
            </a: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3:</a:t>
            </a:r>
          </a:p>
          <a:p>
            <a:pPr algn="ctr" defTabSz="694311">
              <a:defRPr/>
            </a:pP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Niche 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A884D-216A-4B7D-B30B-F0856DE8537A}"/>
              </a:ext>
            </a:extLst>
          </p:cNvPr>
          <p:cNvSpPr/>
          <p:nvPr/>
        </p:nvSpPr>
        <p:spPr>
          <a:xfrm>
            <a:off x="2535167" y="5766973"/>
            <a:ext cx="2270320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anose="020F0502020204030204"/>
              </a:rPr>
              <a:t>Step</a:t>
            </a: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4: </a:t>
            </a:r>
          </a:p>
          <a:p>
            <a:pPr algn="ctr" defTabSz="694311">
              <a:defRPr/>
            </a:pP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Niche thinning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92987-4219-46FE-BA2E-89E99DA0E4B8}"/>
              </a:ext>
            </a:extLst>
          </p:cNvPr>
          <p:cNvSpPr/>
          <p:nvPr/>
        </p:nvSpPr>
        <p:spPr>
          <a:xfrm>
            <a:off x="2784567" y="7609138"/>
            <a:ext cx="1776226" cy="6155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anose="020F0502020204030204"/>
              </a:rPr>
              <a:t>Step</a:t>
            </a: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 5:</a:t>
            </a:r>
          </a:p>
          <a:p>
            <a:pPr algn="ctr" defTabSz="694311">
              <a:defRPr/>
            </a:pPr>
            <a:r>
              <a:rPr lang="fr-FR" sz="1700" b="1" dirty="0">
                <a:solidFill>
                  <a:prstClr val="black"/>
                </a:solidFill>
                <a:latin typeface="Calibri" panose="020F0502020204030204"/>
              </a:rPr>
              <a:t>Final overlap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7F02E-1791-4BAB-A84B-AFA91C737DE1}"/>
              </a:ext>
            </a:extLst>
          </p:cNvPr>
          <p:cNvSpPr/>
          <p:nvPr/>
        </p:nvSpPr>
        <p:spPr>
          <a:xfrm>
            <a:off x="630010" y="25855"/>
            <a:ext cx="2598614" cy="3728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823" b="1" dirty="0">
                <a:solidFill>
                  <a:prstClr val="black"/>
                </a:solidFill>
                <a:latin typeface="Calibri" panose="020F0502020204030204"/>
              </a:rPr>
              <a:t>GEOGRAPHIC 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FC5F5-5285-4525-8C45-D2E3519666EB}"/>
              </a:ext>
            </a:extLst>
          </p:cNvPr>
          <p:cNvSpPr/>
          <p:nvPr/>
        </p:nvSpPr>
        <p:spPr>
          <a:xfrm>
            <a:off x="4459719" y="23589"/>
            <a:ext cx="2598614" cy="3728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694311">
              <a:defRPr/>
            </a:pPr>
            <a:r>
              <a:rPr lang="fr-FR" sz="1823" b="1" dirty="0">
                <a:solidFill>
                  <a:prstClr val="black"/>
                </a:solidFill>
                <a:latin typeface="Calibri" panose="020F0502020204030204"/>
              </a:rPr>
              <a:t>ENVIRONMENTAL SPACE</a:t>
            </a:r>
          </a:p>
        </p:txBody>
      </p: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14D3776D-F21C-45DC-B532-1609B2083678}"/>
              </a:ext>
            </a:extLst>
          </p:cNvPr>
          <p:cNvSpPr/>
          <p:nvPr/>
        </p:nvSpPr>
        <p:spPr>
          <a:xfrm>
            <a:off x="4006206" y="1032258"/>
            <a:ext cx="2510247" cy="1008973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chemeClr val="accent5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AD15C3E3-BC9F-4C65-BEC1-71B8F5809F95}"/>
              </a:ext>
            </a:extLst>
          </p:cNvPr>
          <p:cNvSpPr/>
          <p:nvPr/>
        </p:nvSpPr>
        <p:spPr>
          <a:xfrm>
            <a:off x="5117695" y="1010183"/>
            <a:ext cx="2287162" cy="1031139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7" name="Picture 69" descr="mothone">
            <a:extLst>
              <a:ext uri="{FF2B5EF4-FFF2-40B4-BE49-F238E27FC236}">
                <a16:creationId xmlns:a16="http://schemas.microsoft.com/office/drawing/2014/main" id="{0FDE76BA-DC65-4FBE-A331-04DCD17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50" y="1640591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8" name="Picture 66" descr="hermias">
            <a:extLst>
              <a:ext uri="{FF2B5EF4-FFF2-40B4-BE49-F238E27FC236}">
                <a16:creationId xmlns:a16="http://schemas.microsoft.com/office/drawing/2014/main" id="{B959C4ED-AF1A-4B3D-B3BD-E2DCA7A9F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7" y="1630432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A69AE1D9-7C42-41C0-A941-8AAC5A5D6BBF}"/>
              </a:ext>
            </a:extLst>
          </p:cNvPr>
          <p:cNvSpPr/>
          <p:nvPr/>
        </p:nvSpPr>
        <p:spPr>
          <a:xfrm>
            <a:off x="4008670" y="2899455"/>
            <a:ext cx="2510247" cy="1008973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chemeClr val="accent5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0B8A958E-7825-4B52-9682-C6A9B00D9958}"/>
              </a:ext>
            </a:extLst>
          </p:cNvPr>
          <p:cNvSpPr/>
          <p:nvPr/>
        </p:nvSpPr>
        <p:spPr>
          <a:xfrm>
            <a:off x="5120159" y="2875684"/>
            <a:ext cx="2287162" cy="1031139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5" name="Picture 69" descr="mothone">
            <a:extLst>
              <a:ext uri="{FF2B5EF4-FFF2-40B4-BE49-F238E27FC236}">
                <a16:creationId xmlns:a16="http://schemas.microsoft.com/office/drawing/2014/main" id="{05675CE7-BA0F-4300-934E-A7A13A82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21" y="3419276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6" name="Picture 66" descr="hermias">
            <a:extLst>
              <a:ext uri="{FF2B5EF4-FFF2-40B4-BE49-F238E27FC236}">
                <a16:creationId xmlns:a16="http://schemas.microsoft.com/office/drawing/2014/main" id="{48B8D5EC-4740-4CEE-B228-923D6478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21" y="3507154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9" name="Picture 66" descr="hermias">
            <a:extLst>
              <a:ext uri="{FF2B5EF4-FFF2-40B4-BE49-F238E27FC236}">
                <a16:creationId xmlns:a16="http://schemas.microsoft.com/office/drawing/2014/main" id="{1B94D6B1-4754-4C5C-8AC3-564E3D5A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10" y="3424303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0" name="Ellipse 99">
            <a:extLst>
              <a:ext uri="{FF2B5EF4-FFF2-40B4-BE49-F238E27FC236}">
                <a16:creationId xmlns:a16="http://schemas.microsoft.com/office/drawing/2014/main" id="{5310364E-15E5-43E0-A3AB-B5BB65F63D1D}"/>
              </a:ext>
            </a:extLst>
          </p:cNvPr>
          <p:cNvSpPr/>
          <p:nvPr/>
        </p:nvSpPr>
        <p:spPr>
          <a:xfrm rot="21101659">
            <a:off x="1546468" y="4538202"/>
            <a:ext cx="1889749" cy="1284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1" name="Picture 69" descr="mothone">
            <a:extLst>
              <a:ext uri="{FF2B5EF4-FFF2-40B4-BE49-F238E27FC236}">
                <a16:creationId xmlns:a16="http://schemas.microsoft.com/office/drawing/2014/main" id="{3F5E1C96-3E0A-4530-AEDF-93F7A8EA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10" y="5305306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" name="Picture 66" descr="hermias">
            <a:extLst>
              <a:ext uri="{FF2B5EF4-FFF2-40B4-BE49-F238E27FC236}">
                <a16:creationId xmlns:a16="http://schemas.microsoft.com/office/drawing/2014/main" id="{0007674B-8E8C-4EB8-8D08-DD3B7BF2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32" y="4649548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3" name="Picture 69" descr="mothone">
            <a:extLst>
              <a:ext uri="{FF2B5EF4-FFF2-40B4-BE49-F238E27FC236}">
                <a16:creationId xmlns:a16="http://schemas.microsoft.com/office/drawing/2014/main" id="{351C1B94-C7B7-4BA9-9F06-FD66E282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1" y="4620842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4" name="Picture 69" descr="mothone">
            <a:extLst>
              <a:ext uri="{FF2B5EF4-FFF2-40B4-BE49-F238E27FC236}">
                <a16:creationId xmlns:a16="http://schemas.microsoft.com/office/drawing/2014/main" id="{2D79BF56-B223-4D51-8E3D-57E238B0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7" y="5056106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5" name="Picture 66" descr="hermias">
            <a:extLst>
              <a:ext uri="{FF2B5EF4-FFF2-40B4-BE49-F238E27FC236}">
                <a16:creationId xmlns:a16="http://schemas.microsoft.com/office/drawing/2014/main" id="{D288369A-6205-4A89-8CB0-E93609C3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88" y="5072828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6" name="Picture 66" descr="hermias">
            <a:extLst>
              <a:ext uri="{FF2B5EF4-FFF2-40B4-BE49-F238E27FC236}">
                <a16:creationId xmlns:a16="http://schemas.microsoft.com/office/drawing/2014/main" id="{E7BD1432-9AB7-4758-A36F-ACAC0C3A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80" y="4920644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7" name="Picture 66" descr="hermias">
            <a:extLst>
              <a:ext uri="{FF2B5EF4-FFF2-40B4-BE49-F238E27FC236}">
                <a16:creationId xmlns:a16="http://schemas.microsoft.com/office/drawing/2014/main" id="{E3D53B42-6817-47DB-AB8A-C19A7237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1" y="4978603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8" name="Picture 66" descr="hermias">
            <a:extLst>
              <a:ext uri="{FF2B5EF4-FFF2-40B4-BE49-F238E27FC236}">
                <a16:creationId xmlns:a16="http://schemas.microsoft.com/office/drawing/2014/main" id="{003942B2-558A-4974-B5DA-22560856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15" y="5486600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9" name="Picture 69" descr="mothone">
            <a:extLst>
              <a:ext uri="{FF2B5EF4-FFF2-40B4-BE49-F238E27FC236}">
                <a16:creationId xmlns:a16="http://schemas.microsoft.com/office/drawing/2014/main" id="{40A3CC19-A0D0-4491-9E17-70051139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88" y="4581176"/>
            <a:ext cx="446929" cy="27253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0" name="Ellipse 109">
            <a:extLst>
              <a:ext uri="{FF2B5EF4-FFF2-40B4-BE49-F238E27FC236}">
                <a16:creationId xmlns:a16="http://schemas.microsoft.com/office/drawing/2014/main" id="{7683F651-D457-4E76-B0CB-E59EC38BF5ED}"/>
              </a:ext>
            </a:extLst>
          </p:cNvPr>
          <p:cNvSpPr/>
          <p:nvPr/>
        </p:nvSpPr>
        <p:spPr>
          <a:xfrm rot="285656">
            <a:off x="202980" y="4409429"/>
            <a:ext cx="3218749" cy="13740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" name="Picture 66" descr="hermias">
            <a:extLst>
              <a:ext uri="{FF2B5EF4-FFF2-40B4-BE49-F238E27FC236}">
                <a16:creationId xmlns:a16="http://schemas.microsoft.com/office/drawing/2014/main" id="{F78E5237-92A7-4183-A457-D66FEF38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58" y="5267316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2" name="Picture 66" descr="hermias">
            <a:extLst>
              <a:ext uri="{FF2B5EF4-FFF2-40B4-BE49-F238E27FC236}">
                <a16:creationId xmlns:a16="http://schemas.microsoft.com/office/drawing/2014/main" id="{D68DA29F-6B67-4706-AA8F-3B7C36169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09" y="5310558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3" name="Picture 66" descr="hermias">
            <a:extLst>
              <a:ext uri="{FF2B5EF4-FFF2-40B4-BE49-F238E27FC236}">
                <a16:creationId xmlns:a16="http://schemas.microsoft.com/office/drawing/2014/main" id="{E176327F-3F20-4EB1-9D1B-E2E92B708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30" y="4674320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4" name="Ellipse 113">
            <a:extLst>
              <a:ext uri="{FF2B5EF4-FFF2-40B4-BE49-F238E27FC236}">
                <a16:creationId xmlns:a16="http://schemas.microsoft.com/office/drawing/2014/main" id="{4E25E545-9FC7-46B0-9A25-CE816020F57A}"/>
              </a:ext>
            </a:extLst>
          </p:cNvPr>
          <p:cNvSpPr/>
          <p:nvPr/>
        </p:nvSpPr>
        <p:spPr>
          <a:xfrm rot="21101659">
            <a:off x="1568145" y="2704856"/>
            <a:ext cx="1889749" cy="1284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5" name="Picture 69" descr="mothone">
            <a:extLst>
              <a:ext uri="{FF2B5EF4-FFF2-40B4-BE49-F238E27FC236}">
                <a16:creationId xmlns:a16="http://schemas.microsoft.com/office/drawing/2014/main" id="{7B9F9492-572A-4E3F-A0BE-79363858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7" y="3471960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6" name="Picture 66" descr="hermias">
            <a:extLst>
              <a:ext uri="{FF2B5EF4-FFF2-40B4-BE49-F238E27FC236}">
                <a16:creationId xmlns:a16="http://schemas.microsoft.com/office/drawing/2014/main" id="{A4F8C347-9AA8-41A1-BA49-6A8AE330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09" y="2816202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17" name="Picture 69" descr="mothone">
            <a:extLst>
              <a:ext uri="{FF2B5EF4-FFF2-40B4-BE49-F238E27FC236}">
                <a16:creationId xmlns:a16="http://schemas.microsoft.com/office/drawing/2014/main" id="{013073BC-A952-4D3C-BD59-E1971EBC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8" y="2787496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8" name="Picture 69" descr="mothone">
            <a:extLst>
              <a:ext uri="{FF2B5EF4-FFF2-40B4-BE49-F238E27FC236}">
                <a16:creationId xmlns:a16="http://schemas.microsoft.com/office/drawing/2014/main" id="{9725B375-4BF4-4117-9FEA-30B9BDB3B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4" y="3222760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9" name="Picture 66" descr="hermias">
            <a:extLst>
              <a:ext uri="{FF2B5EF4-FFF2-40B4-BE49-F238E27FC236}">
                <a16:creationId xmlns:a16="http://schemas.microsoft.com/office/drawing/2014/main" id="{D007030F-1333-4BC0-9685-39880319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65" y="3239482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0" name="Picture 66" descr="hermias">
            <a:extLst>
              <a:ext uri="{FF2B5EF4-FFF2-40B4-BE49-F238E27FC236}">
                <a16:creationId xmlns:a16="http://schemas.microsoft.com/office/drawing/2014/main" id="{27955EFE-1973-4D02-9FDA-3C835AFB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1" y="3060002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1" name="Picture 66" descr="hermias">
            <a:extLst>
              <a:ext uri="{FF2B5EF4-FFF2-40B4-BE49-F238E27FC236}">
                <a16:creationId xmlns:a16="http://schemas.microsoft.com/office/drawing/2014/main" id="{1FE89821-27DF-46AE-BA0D-E59421ED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18" y="3151607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2" name="Picture 66" descr="hermias">
            <a:extLst>
              <a:ext uri="{FF2B5EF4-FFF2-40B4-BE49-F238E27FC236}">
                <a16:creationId xmlns:a16="http://schemas.microsoft.com/office/drawing/2014/main" id="{AD781506-AB7C-41C2-BCCB-F999CA25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92" y="3653254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23" name="Picture 69" descr="mothone">
            <a:extLst>
              <a:ext uri="{FF2B5EF4-FFF2-40B4-BE49-F238E27FC236}">
                <a16:creationId xmlns:a16="http://schemas.microsoft.com/office/drawing/2014/main" id="{3C9F17C7-A84D-4234-B10A-6F46A9BA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65" y="2747830"/>
            <a:ext cx="446929" cy="27253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4" name="Ellipse 123">
            <a:extLst>
              <a:ext uri="{FF2B5EF4-FFF2-40B4-BE49-F238E27FC236}">
                <a16:creationId xmlns:a16="http://schemas.microsoft.com/office/drawing/2014/main" id="{5A8421AB-6694-4998-87A6-AE5DF9F0CF46}"/>
              </a:ext>
            </a:extLst>
          </p:cNvPr>
          <p:cNvSpPr/>
          <p:nvPr/>
        </p:nvSpPr>
        <p:spPr>
          <a:xfrm rot="285656">
            <a:off x="293038" y="2577677"/>
            <a:ext cx="2026601" cy="130957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Picture 66" descr="hermias">
            <a:extLst>
              <a:ext uri="{FF2B5EF4-FFF2-40B4-BE49-F238E27FC236}">
                <a16:creationId xmlns:a16="http://schemas.microsoft.com/office/drawing/2014/main" id="{0B50A839-FCBB-464A-93A1-8C27B3AC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35" y="3433970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0" name="Ellipse 139">
            <a:extLst>
              <a:ext uri="{FF2B5EF4-FFF2-40B4-BE49-F238E27FC236}">
                <a16:creationId xmlns:a16="http://schemas.microsoft.com/office/drawing/2014/main" id="{9D0E48EE-83DC-4F3E-A601-AD8B18F93AE0}"/>
              </a:ext>
            </a:extLst>
          </p:cNvPr>
          <p:cNvSpPr/>
          <p:nvPr/>
        </p:nvSpPr>
        <p:spPr>
          <a:xfrm rot="21101659">
            <a:off x="1566604" y="865395"/>
            <a:ext cx="1889749" cy="1284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1" name="Picture 69" descr="mothone">
            <a:extLst>
              <a:ext uri="{FF2B5EF4-FFF2-40B4-BE49-F238E27FC236}">
                <a16:creationId xmlns:a16="http://schemas.microsoft.com/office/drawing/2014/main" id="{2C97C17E-E3CC-4B7A-ABFE-594A1DBF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46" y="1632499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2" name="Picture 66" descr="hermias">
            <a:extLst>
              <a:ext uri="{FF2B5EF4-FFF2-40B4-BE49-F238E27FC236}">
                <a16:creationId xmlns:a16="http://schemas.microsoft.com/office/drawing/2014/main" id="{ABE3A9B0-0574-43E5-BC6E-39815140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768" y="970391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3" name="Picture 69" descr="mothone">
            <a:extLst>
              <a:ext uri="{FF2B5EF4-FFF2-40B4-BE49-F238E27FC236}">
                <a16:creationId xmlns:a16="http://schemas.microsoft.com/office/drawing/2014/main" id="{8CEE32CF-70C3-4D59-9AF0-531F5722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" y="948035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4" name="Picture 69" descr="mothone">
            <a:extLst>
              <a:ext uri="{FF2B5EF4-FFF2-40B4-BE49-F238E27FC236}">
                <a16:creationId xmlns:a16="http://schemas.microsoft.com/office/drawing/2014/main" id="{01083453-9427-477C-A2BC-AE5B595F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3" y="1383299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45" name="Picture 66" descr="hermias">
            <a:extLst>
              <a:ext uri="{FF2B5EF4-FFF2-40B4-BE49-F238E27FC236}">
                <a16:creationId xmlns:a16="http://schemas.microsoft.com/office/drawing/2014/main" id="{59E44EAF-D996-44F3-842A-CAC1EA7E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24" y="1400021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6" name="Picture 66" descr="hermias">
            <a:extLst>
              <a:ext uri="{FF2B5EF4-FFF2-40B4-BE49-F238E27FC236}">
                <a16:creationId xmlns:a16="http://schemas.microsoft.com/office/drawing/2014/main" id="{17F53491-4BBE-4E5C-9BA5-7F7345A7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60" y="1220541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7" name="Picture 66" descr="hermias">
            <a:extLst>
              <a:ext uri="{FF2B5EF4-FFF2-40B4-BE49-F238E27FC236}">
                <a16:creationId xmlns:a16="http://schemas.microsoft.com/office/drawing/2014/main" id="{8E4A7AEA-8560-41D4-B1C1-E013A75B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77" y="1312146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8" name="Picture 66" descr="hermias">
            <a:extLst>
              <a:ext uri="{FF2B5EF4-FFF2-40B4-BE49-F238E27FC236}">
                <a16:creationId xmlns:a16="http://schemas.microsoft.com/office/drawing/2014/main" id="{11138918-E545-4493-A8F5-7DF58100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51" y="1813793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9" name="Picture 69" descr="mothone">
            <a:extLst>
              <a:ext uri="{FF2B5EF4-FFF2-40B4-BE49-F238E27FC236}">
                <a16:creationId xmlns:a16="http://schemas.microsoft.com/office/drawing/2014/main" id="{EE001BE0-2225-44E1-BA6B-28BCDB27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24" y="908369"/>
            <a:ext cx="446929" cy="27253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0" name="Ellipse 149">
            <a:extLst>
              <a:ext uri="{FF2B5EF4-FFF2-40B4-BE49-F238E27FC236}">
                <a16:creationId xmlns:a16="http://schemas.microsoft.com/office/drawing/2014/main" id="{B45154D9-84CD-49FE-A627-23D316735506}"/>
              </a:ext>
            </a:extLst>
          </p:cNvPr>
          <p:cNvSpPr/>
          <p:nvPr/>
        </p:nvSpPr>
        <p:spPr>
          <a:xfrm rot="285656">
            <a:off x="291497" y="738216"/>
            <a:ext cx="2026601" cy="130957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" name="Picture 69" descr="mothone">
            <a:extLst>
              <a:ext uri="{FF2B5EF4-FFF2-40B4-BE49-F238E27FC236}">
                <a16:creationId xmlns:a16="http://schemas.microsoft.com/office/drawing/2014/main" id="{2B2134FF-C0B0-4C5F-A1B5-AD97BAE3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53" y="1552089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3" name="Forme libre : forme 152">
            <a:extLst>
              <a:ext uri="{FF2B5EF4-FFF2-40B4-BE49-F238E27FC236}">
                <a16:creationId xmlns:a16="http://schemas.microsoft.com/office/drawing/2014/main" id="{2095ECF0-F2F1-4C8C-87A3-4E79EDFBB0B9}"/>
              </a:ext>
            </a:extLst>
          </p:cNvPr>
          <p:cNvSpPr/>
          <p:nvPr/>
        </p:nvSpPr>
        <p:spPr>
          <a:xfrm>
            <a:off x="4027904" y="4628895"/>
            <a:ext cx="3010358" cy="1042638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  <a:gd name="connsiteX0" fmla="*/ 417184 w 1414815"/>
              <a:gd name="connsiteY0" fmla="*/ 428283 h 504505"/>
              <a:gd name="connsiteX1" fmla="*/ 867174 w 1414815"/>
              <a:gd name="connsiteY1" fmla="*/ 6 h 504505"/>
              <a:gd name="connsiteX2" fmla="*/ 981667 w 1414815"/>
              <a:gd name="connsiteY2" fmla="*/ 437535 h 504505"/>
              <a:gd name="connsiteX3" fmla="*/ 1378773 w 1414815"/>
              <a:gd name="connsiteY3" fmla="*/ 501542 h 504505"/>
              <a:gd name="connsiteX4" fmla="*/ 61727 w 1414815"/>
              <a:gd name="connsiteY4" fmla="*/ 504505 h 504505"/>
              <a:gd name="connsiteX5" fmla="*/ 417184 w 1414815"/>
              <a:gd name="connsiteY5" fmla="*/ 428283 h 504505"/>
              <a:gd name="connsiteX0" fmla="*/ 417184 w 1434785"/>
              <a:gd name="connsiteY0" fmla="*/ 428324 h 509831"/>
              <a:gd name="connsiteX1" fmla="*/ 867174 w 1434785"/>
              <a:gd name="connsiteY1" fmla="*/ 47 h 509831"/>
              <a:gd name="connsiteX2" fmla="*/ 1159776 w 1434785"/>
              <a:gd name="connsiteY2" fmla="*/ 401221 h 509831"/>
              <a:gd name="connsiteX3" fmla="*/ 1378773 w 1434785"/>
              <a:gd name="connsiteY3" fmla="*/ 501583 h 509831"/>
              <a:gd name="connsiteX4" fmla="*/ 61727 w 1434785"/>
              <a:gd name="connsiteY4" fmla="*/ 504546 h 509831"/>
              <a:gd name="connsiteX5" fmla="*/ 417184 w 1434785"/>
              <a:gd name="connsiteY5" fmla="*/ 428324 h 509831"/>
              <a:gd name="connsiteX0" fmla="*/ 417184 w 1447870"/>
              <a:gd name="connsiteY0" fmla="*/ 428339 h 510144"/>
              <a:gd name="connsiteX1" fmla="*/ 867174 w 1447870"/>
              <a:gd name="connsiteY1" fmla="*/ 62 h 510144"/>
              <a:gd name="connsiteX2" fmla="*/ 1221908 w 1447870"/>
              <a:gd name="connsiteY2" fmla="*/ 397197 h 510144"/>
              <a:gd name="connsiteX3" fmla="*/ 1378773 w 1447870"/>
              <a:gd name="connsiteY3" fmla="*/ 501598 h 510144"/>
              <a:gd name="connsiteX4" fmla="*/ 61727 w 1447870"/>
              <a:gd name="connsiteY4" fmla="*/ 504561 h 510144"/>
              <a:gd name="connsiteX5" fmla="*/ 417184 w 1447870"/>
              <a:gd name="connsiteY5" fmla="*/ 428339 h 510144"/>
              <a:gd name="connsiteX0" fmla="*/ 417631 w 1447612"/>
              <a:gd name="connsiteY0" fmla="*/ 440455 h 522260"/>
              <a:gd name="connsiteX1" fmla="*/ 896615 w 1447612"/>
              <a:gd name="connsiteY1" fmla="*/ 60 h 522260"/>
              <a:gd name="connsiteX2" fmla="*/ 1222355 w 1447612"/>
              <a:gd name="connsiteY2" fmla="*/ 409313 h 522260"/>
              <a:gd name="connsiteX3" fmla="*/ 1379220 w 1447612"/>
              <a:gd name="connsiteY3" fmla="*/ 513714 h 522260"/>
              <a:gd name="connsiteX4" fmla="*/ 62174 w 1447612"/>
              <a:gd name="connsiteY4" fmla="*/ 516677 h 522260"/>
              <a:gd name="connsiteX5" fmla="*/ 417631 w 1447612"/>
              <a:gd name="connsiteY5" fmla="*/ 440455 h 522260"/>
              <a:gd name="connsiteX0" fmla="*/ 417631 w 1459111"/>
              <a:gd name="connsiteY0" fmla="*/ 440441 h 521948"/>
              <a:gd name="connsiteX1" fmla="*/ 896615 w 1459111"/>
              <a:gd name="connsiteY1" fmla="*/ 46 h 521948"/>
              <a:gd name="connsiteX2" fmla="*/ 1267918 w 1459111"/>
              <a:gd name="connsiteY2" fmla="*/ 413338 h 521948"/>
              <a:gd name="connsiteX3" fmla="*/ 1379220 w 1459111"/>
              <a:gd name="connsiteY3" fmla="*/ 513700 h 521948"/>
              <a:gd name="connsiteX4" fmla="*/ 62174 w 1459111"/>
              <a:gd name="connsiteY4" fmla="*/ 516663 h 521948"/>
              <a:gd name="connsiteX5" fmla="*/ 417631 w 1459111"/>
              <a:gd name="connsiteY5" fmla="*/ 440441 h 521948"/>
              <a:gd name="connsiteX0" fmla="*/ 417631 w 1548628"/>
              <a:gd name="connsiteY0" fmla="*/ 440441 h 521122"/>
              <a:gd name="connsiteX1" fmla="*/ 896615 w 1548628"/>
              <a:gd name="connsiteY1" fmla="*/ 46 h 521122"/>
              <a:gd name="connsiteX2" fmla="*/ 1267918 w 1548628"/>
              <a:gd name="connsiteY2" fmla="*/ 413338 h 521122"/>
              <a:gd name="connsiteX3" fmla="*/ 1483419 w 1548628"/>
              <a:gd name="connsiteY3" fmla="*/ 512491 h 521122"/>
              <a:gd name="connsiteX4" fmla="*/ 62174 w 1548628"/>
              <a:gd name="connsiteY4" fmla="*/ 516663 h 521122"/>
              <a:gd name="connsiteX5" fmla="*/ 417631 w 1548628"/>
              <a:gd name="connsiteY5" fmla="*/ 440441 h 521122"/>
              <a:gd name="connsiteX0" fmla="*/ 417631 w 1549647"/>
              <a:gd name="connsiteY0" fmla="*/ 440441 h 516663"/>
              <a:gd name="connsiteX1" fmla="*/ 896615 w 1549647"/>
              <a:gd name="connsiteY1" fmla="*/ 46 h 516663"/>
              <a:gd name="connsiteX2" fmla="*/ 1267918 w 1549647"/>
              <a:gd name="connsiteY2" fmla="*/ 413338 h 516663"/>
              <a:gd name="connsiteX3" fmla="*/ 1483419 w 1549647"/>
              <a:gd name="connsiteY3" fmla="*/ 512491 h 516663"/>
              <a:gd name="connsiteX4" fmla="*/ 62174 w 1549647"/>
              <a:gd name="connsiteY4" fmla="*/ 516663 h 516663"/>
              <a:gd name="connsiteX5" fmla="*/ 417631 w 1549647"/>
              <a:gd name="connsiteY5" fmla="*/ 440441 h 516663"/>
              <a:gd name="connsiteX0" fmla="*/ 417631 w 1519207"/>
              <a:gd name="connsiteY0" fmla="*/ 440441 h 516663"/>
              <a:gd name="connsiteX1" fmla="*/ 896615 w 1519207"/>
              <a:gd name="connsiteY1" fmla="*/ 46 h 516663"/>
              <a:gd name="connsiteX2" fmla="*/ 1267918 w 1519207"/>
              <a:gd name="connsiteY2" fmla="*/ 413338 h 516663"/>
              <a:gd name="connsiteX3" fmla="*/ 1448686 w 1519207"/>
              <a:gd name="connsiteY3" fmla="*/ 514911 h 516663"/>
              <a:gd name="connsiteX4" fmla="*/ 62174 w 1519207"/>
              <a:gd name="connsiteY4" fmla="*/ 516663 h 516663"/>
              <a:gd name="connsiteX5" fmla="*/ 417631 w 1519207"/>
              <a:gd name="connsiteY5" fmla="*/ 440441 h 516663"/>
              <a:gd name="connsiteX0" fmla="*/ 417631 w 1520252"/>
              <a:gd name="connsiteY0" fmla="*/ 440441 h 516663"/>
              <a:gd name="connsiteX1" fmla="*/ 896615 w 1520252"/>
              <a:gd name="connsiteY1" fmla="*/ 46 h 516663"/>
              <a:gd name="connsiteX2" fmla="*/ 1267918 w 1520252"/>
              <a:gd name="connsiteY2" fmla="*/ 413338 h 516663"/>
              <a:gd name="connsiteX3" fmla="*/ 1448686 w 1520252"/>
              <a:gd name="connsiteY3" fmla="*/ 514911 h 516663"/>
              <a:gd name="connsiteX4" fmla="*/ 62174 w 1520252"/>
              <a:gd name="connsiteY4" fmla="*/ 516663 h 516663"/>
              <a:gd name="connsiteX5" fmla="*/ 417631 w 1520252"/>
              <a:gd name="connsiteY5" fmla="*/ 440441 h 516663"/>
              <a:gd name="connsiteX0" fmla="*/ 417631 w 1523485"/>
              <a:gd name="connsiteY0" fmla="*/ 440441 h 516663"/>
              <a:gd name="connsiteX1" fmla="*/ 896615 w 1523485"/>
              <a:gd name="connsiteY1" fmla="*/ 46 h 516663"/>
              <a:gd name="connsiteX2" fmla="*/ 1267918 w 1523485"/>
              <a:gd name="connsiteY2" fmla="*/ 413338 h 516663"/>
              <a:gd name="connsiteX3" fmla="*/ 1452408 w 1523485"/>
              <a:gd name="connsiteY3" fmla="*/ 514911 h 516663"/>
              <a:gd name="connsiteX4" fmla="*/ 62174 w 1523485"/>
              <a:gd name="connsiteY4" fmla="*/ 516663 h 516663"/>
              <a:gd name="connsiteX5" fmla="*/ 417631 w 1523485"/>
              <a:gd name="connsiteY5" fmla="*/ 440441 h 516663"/>
              <a:gd name="connsiteX0" fmla="*/ 417631 w 1523485"/>
              <a:gd name="connsiteY0" fmla="*/ 440441 h 516663"/>
              <a:gd name="connsiteX1" fmla="*/ 896615 w 1523485"/>
              <a:gd name="connsiteY1" fmla="*/ 46 h 516663"/>
              <a:gd name="connsiteX2" fmla="*/ 1267918 w 1523485"/>
              <a:gd name="connsiteY2" fmla="*/ 413338 h 516663"/>
              <a:gd name="connsiteX3" fmla="*/ 1452408 w 1523485"/>
              <a:gd name="connsiteY3" fmla="*/ 514911 h 516663"/>
              <a:gd name="connsiteX4" fmla="*/ 62174 w 1523485"/>
              <a:gd name="connsiteY4" fmla="*/ 516663 h 516663"/>
              <a:gd name="connsiteX5" fmla="*/ 417631 w 1523485"/>
              <a:gd name="connsiteY5" fmla="*/ 440441 h 516663"/>
              <a:gd name="connsiteX0" fmla="*/ 419073 w 1522876"/>
              <a:gd name="connsiteY0" fmla="*/ 450117 h 526460"/>
              <a:gd name="connsiteX1" fmla="*/ 989246 w 1522876"/>
              <a:gd name="connsiteY1" fmla="*/ 44 h 526460"/>
              <a:gd name="connsiteX2" fmla="*/ 1269360 w 1522876"/>
              <a:gd name="connsiteY2" fmla="*/ 423014 h 526460"/>
              <a:gd name="connsiteX3" fmla="*/ 1453850 w 1522876"/>
              <a:gd name="connsiteY3" fmla="*/ 524587 h 526460"/>
              <a:gd name="connsiteX4" fmla="*/ 63616 w 1522876"/>
              <a:gd name="connsiteY4" fmla="*/ 526339 h 526460"/>
              <a:gd name="connsiteX5" fmla="*/ 419073 w 1522876"/>
              <a:gd name="connsiteY5" fmla="*/ 450117 h 526460"/>
              <a:gd name="connsiteX0" fmla="*/ 419073 w 1516852"/>
              <a:gd name="connsiteY0" fmla="*/ 450081 h 529687"/>
              <a:gd name="connsiteX1" fmla="*/ 989246 w 1516852"/>
              <a:gd name="connsiteY1" fmla="*/ 8 h 529687"/>
              <a:gd name="connsiteX2" fmla="*/ 1250162 w 1516852"/>
              <a:gd name="connsiteY2" fmla="*/ 461690 h 529687"/>
              <a:gd name="connsiteX3" fmla="*/ 1453850 w 1516852"/>
              <a:gd name="connsiteY3" fmla="*/ 524551 h 529687"/>
              <a:gd name="connsiteX4" fmla="*/ 63616 w 1516852"/>
              <a:gd name="connsiteY4" fmla="*/ 526303 h 529687"/>
              <a:gd name="connsiteX5" fmla="*/ 419073 w 1516852"/>
              <a:gd name="connsiteY5" fmla="*/ 450081 h 52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6852" h="529687">
                <a:moveTo>
                  <a:pt x="419073" y="450081"/>
                </a:moveTo>
                <a:cubicBezTo>
                  <a:pt x="573345" y="362365"/>
                  <a:pt x="850731" y="-1927"/>
                  <a:pt x="989246" y="8"/>
                </a:cubicBezTo>
                <a:cubicBezTo>
                  <a:pt x="1127761" y="1943"/>
                  <a:pt x="1172728" y="374266"/>
                  <a:pt x="1250162" y="461690"/>
                </a:cubicBezTo>
                <a:cubicBezTo>
                  <a:pt x="1327596" y="549114"/>
                  <a:pt x="1651608" y="513782"/>
                  <a:pt x="1453850" y="524551"/>
                </a:cubicBezTo>
                <a:cubicBezTo>
                  <a:pt x="1256092" y="535320"/>
                  <a:pt x="527027" y="525719"/>
                  <a:pt x="63616" y="526303"/>
                </a:cubicBezTo>
                <a:cubicBezTo>
                  <a:pt x="-159751" y="525330"/>
                  <a:pt x="264801" y="537797"/>
                  <a:pt x="419073" y="450081"/>
                </a:cubicBezTo>
                <a:close/>
              </a:path>
            </a:pathLst>
          </a:custGeom>
          <a:solidFill>
            <a:schemeClr val="accent5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4" name="Forme libre : forme 153">
            <a:extLst>
              <a:ext uri="{FF2B5EF4-FFF2-40B4-BE49-F238E27FC236}">
                <a16:creationId xmlns:a16="http://schemas.microsoft.com/office/drawing/2014/main" id="{A4769336-AD7D-4A14-93B3-6A0E407A26DF}"/>
              </a:ext>
            </a:extLst>
          </p:cNvPr>
          <p:cNvSpPr/>
          <p:nvPr/>
        </p:nvSpPr>
        <p:spPr>
          <a:xfrm>
            <a:off x="5006201" y="4632127"/>
            <a:ext cx="2287162" cy="1031139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5" name="Picture 69" descr="mothone">
            <a:extLst>
              <a:ext uri="{FF2B5EF4-FFF2-40B4-BE49-F238E27FC236}">
                <a16:creationId xmlns:a16="http://schemas.microsoft.com/office/drawing/2014/main" id="{1DA0EA8C-1C83-4688-BAC8-337CB59D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8" y="5233025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8" name="Ellipse 157">
            <a:extLst>
              <a:ext uri="{FF2B5EF4-FFF2-40B4-BE49-F238E27FC236}">
                <a16:creationId xmlns:a16="http://schemas.microsoft.com/office/drawing/2014/main" id="{4DA7CBD4-BEE4-4A71-B817-F3995AD81DB5}"/>
              </a:ext>
            </a:extLst>
          </p:cNvPr>
          <p:cNvSpPr/>
          <p:nvPr/>
        </p:nvSpPr>
        <p:spPr>
          <a:xfrm rot="21101659">
            <a:off x="1565655" y="6369024"/>
            <a:ext cx="1889749" cy="1284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9" name="Picture 69" descr="mothone">
            <a:extLst>
              <a:ext uri="{FF2B5EF4-FFF2-40B4-BE49-F238E27FC236}">
                <a16:creationId xmlns:a16="http://schemas.microsoft.com/office/drawing/2014/main" id="{BB24F128-C8D2-4421-AA93-663C17DC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97" y="7136128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0" name="Picture 66" descr="hermias">
            <a:extLst>
              <a:ext uri="{FF2B5EF4-FFF2-40B4-BE49-F238E27FC236}">
                <a16:creationId xmlns:a16="http://schemas.microsoft.com/office/drawing/2014/main" id="{A89B244F-DD04-403C-BC66-68A62FEB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19" y="6474020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1" name="Picture 69" descr="mothone">
            <a:extLst>
              <a:ext uri="{FF2B5EF4-FFF2-40B4-BE49-F238E27FC236}">
                <a16:creationId xmlns:a16="http://schemas.microsoft.com/office/drawing/2014/main" id="{0F7B66CE-633E-4D68-AB08-DFD25868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" y="6451664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2" name="Picture 69" descr="mothone">
            <a:extLst>
              <a:ext uri="{FF2B5EF4-FFF2-40B4-BE49-F238E27FC236}">
                <a16:creationId xmlns:a16="http://schemas.microsoft.com/office/drawing/2014/main" id="{B6D8A1D5-0FAF-4E09-8C18-01F80A3A3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4" y="6886928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3" name="Picture 66" descr="hermias">
            <a:extLst>
              <a:ext uri="{FF2B5EF4-FFF2-40B4-BE49-F238E27FC236}">
                <a16:creationId xmlns:a16="http://schemas.microsoft.com/office/drawing/2014/main" id="{AD927404-50C0-4230-A8C3-2C859497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75" y="6903650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4" name="Picture 66" descr="hermias">
            <a:extLst>
              <a:ext uri="{FF2B5EF4-FFF2-40B4-BE49-F238E27FC236}">
                <a16:creationId xmlns:a16="http://schemas.microsoft.com/office/drawing/2014/main" id="{B1B00617-8300-4892-81C1-A35D8DB4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19" y="6737818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5" name="Picture 66" descr="hermias">
            <a:extLst>
              <a:ext uri="{FF2B5EF4-FFF2-40B4-BE49-F238E27FC236}">
                <a16:creationId xmlns:a16="http://schemas.microsoft.com/office/drawing/2014/main" id="{3C245F24-9DEF-4419-9F62-2D99B366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28" y="6815775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6" name="Picture 66" descr="hermias">
            <a:extLst>
              <a:ext uri="{FF2B5EF4-FFF2-40B4-BE49-F238E27FC236}">
                <a16:creationId xmlns:a16="http://schemas.microsoft.com/office/drawing/2014/main" id="{E542BBB2-A502-46CA-9444-6E145879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02" y="7317422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7" name="Picture 69" descr="mothone">
            <a:extLst>
              <a:ext uri="{FF2B5EF4-FFF2-40B4-BE49-F238E27FC236}">
                <a16:creationId xmlns:a16="http://schemas.microsoft.com/office/drawing/2014/main" id="{0536E02E-EFFD-4705-ACD6-433CBA47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75" y="6411998"/>
            <a:ext cx="446929" cy="27253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9" name="Picture 66" descr="hermias">
            <a:extLst>
              <a:ext uri="{FF2B5EF4-FFF2-40B4-BE49-F238E27FC236}">
                <a16:creationId xmlns:a16="http://schemas.microsoft.com/office/drawing/2014/main" id="{E0AA82CE-6837-48DD-B06B-CFFED8E0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45" y="7098138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0" name="Picture 66" descr="hermias">
            <a:extLst>
              <a:ext uri="{FF2B5EF4-FFF2-40B4-BE49-F238E27FC236}">
                <a16:creationId xmlns:a16="http://schemas.microsoft.com/office/drawing/2014/main" id="{8205A651-A98A-4B49-AE11-9E411008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96" y="7141380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1" name="Picture 66" descr="hermias">
            <a:extLst>
              <a:ext uri="{FF2B5EF4-FFF2-40B4-BE49-F238E27FC236}">
                <a16:creationId xmlns:a16="http://schemas.microsoft.com/office/drawing/2014/main" id="{C8D9290D-61A4-4F7A-ADAE-D05EFB1E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69" y="6491494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2" name="ZoneTexte 171">
            <a:extLst>
              <a:ext uri="{FF2B5EF4-FFF2-40B4-BE49-F238E27FC236}">
                <a16:creationId xmlns:a16="http://schemas.microsoft.com/office/drawing/2014/main" id="{BF354994-5C1E-415E-BDA6-EE000895D75B}"/>
              </a:ext>
            </a:extLst>
          </p:cNvPr>
          <p:cNvSpPr txBox="1"/>
          <p:nvPr/>
        </p:nvSpPr>
        <p:spPr>
          <a:xfrm>
            <a:off x="654957" y="6283469"/>
            <a:ext cx="3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07958119-CBF6-46C3-8188-E7C45BD4B41F}"/>
              </a:ext>
            </a:extLst>
          </p:cNvPr>
          <p:cNvSpPr txBox="1"/>
          <p:nvPr/>
        </p:nvSpPr>
        <p:spPr>
          <a:xfrm>
            <a:off x="560247" y="6723122"/>
            <a:ext cx="3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0E8C97D3-649E-4F44-A76B-38B9394E9D95}"/>
              </a:ext>
            </a:extLst>
          </p:cNvPr>
          <p:cNvSpPr txBox="1"/>
          <p:nvPr/>
        </p:nvSpPr>
        <p:spPr>
          <a:xfrm>
            <a:off x="1251655" y="6246336"/>
            <a:ext cx="3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7EF345-DF1E-41BE-948A-E2D28DB045E9}"/>
              </a:ext>
            </a:extLst>
          </p:cNvPr>
          <p:cNvSpPr txBox="1"/>
          <p:nvPr/>
        </p:nvSpPr>
        <p:spPr>
          <a:xfrm>
            <a:off x="1112407" y="6970209"/>
            <a:ext cx="3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pic>
        <p:nvPicPr>
          <p:cNvPr id="180" name="Picture 69" descr="mothone">
            <a:extLst>
              <a:ext uri="{FF2B5EF4-FFF2-40B4-BE49-F238E27FC236}">
                <a16:creationId xmlns:a16="http://schemas.microsoft.com/office/drawing/2014/main" id="{1304A6A7-9BFA-4948-A1A6-51C6F56F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73" y="7159140"/>
            <a:ext cx="452258" cy="2757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83" name="Picture 66" descr="hermias">
            <a:extLst>
              <a:ext uri="{FF2B5EF4-FFF2-40B4-BE49-F238E27FC236}">
                <a16:creationId xmlns:a16="http://schemas.microsoft.com/office/drawing/2014/main" id="{8A4EDF06-391E-42F2-9C37-786471FA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07" y="5287472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84" name="Picture 66" descr="hermias">
            <a:extLst>
              <a:ext uri="{FF2B5EF4-FFF2-40B4-BE49-F238E27FC236}">
                <a16:creationId xmlns:a16="http://schemas.microsoft.com/office/drawing/2014/main" id="{3A5D7B21-D2DE-4651-94CF-3EDE7CDB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7" y="4912473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85" name="ZoneTexte 184">
            <a:extLst>
              <a:ext uri="{FF2B5EF4-FFF2-40B4-BE49-F238E27FC236}">
                <a16:creationId xmlns:a16="http://schemas.microsoft.com/office/drawing/2014/main" id="{6D10CC19-8AD1-4910-90C2-7E89F59314DE}"/>
              </a:ext>
            </a:extLst>
          </p:cNvPr>
          <p:cNvSpPr txBox="1"/>
          <p:nvPr/>
        </p:nvSpPr>
        <p:spPr>
          <a:xfrm>
            <a:off x="4951791" y="7001238"/>
            <a:ext cx="3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04" name="Forme libre : forme 203">
            <a:extLst>
              <a:ext uri="{FF2B5EF4-FFF2-40B4-BE49-F238E27FC236}">
                <a16:creationId xmlns:a16="http://schemas.microsoft.com/office/drawing/2014/main" id="{5D572052-A8A9-4192-BE94-B9F9B183141A}"/>
              </a:ext>
            </a:extLst>
          </p:cNvPr>
          <p:cNvSpPr/>
          <p:nvPr/>
        </p:nvSpPr>
        <p:spPr>
          <a:xfrm>
            <a:off x="4832270" y="8427853"/>
            <a:ext cx="2504719" cy="1008973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chemeClr val="accent5">
              <a:alpha val="4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5" name="Forme libre : forme 204">
            <a:extLst>
              <a:ext uri="{FF2B5EF4-FFF2-40B4-BE49-F238E27FC236}">
                <a16:creationId xmlns:a16="http://schemas.microsoft.com/office/drawing/2014/main" id="{7AEE4439-8324-4FD1-9C91-CAC08FD61362}"/>
              </a:ext>
            </a:extLst>
          </p:cNvPr>
          <p:cNvSpPr/>
          <p:nvPr/>
        </p:nvSpPr>
        <p:spPr>
          <a:xfrm>
            <a:off x="4996609" y="8404082"/>
            <a:ext cx="2287162" cy="1031139"/>
          </a:xfrm>
          <a:custGeom>
            <a:avLst/>
            <a:gdLst>
              <a:gd name="connsiteX0" fmla="*/ 398402 w 1367904"/>
              <a:gd name="connsiteY0" fmla="*/ 479131 h 554308"/>
              <a:gd name="connsiteX1" fmla="*/ 728101 w 1367904"/>
              <a:gd name="connsiteY1" fmla="*/ 37 h 554308"/>
              <a:gd name="connsiteX2" fmla="*/ 975375 w 1367904"/>
              <a:gd name="connsiteY2" fmla="*/ 453373 h 554308"/>
              <a:gd name="connsiteX3" fmla="*/ 1335984 w 1367904"/>
              <a:gd name="connsiteY3" fmla="*/ 548677 h 554308"/>
              <a:gd name="connsiteX4" fmla="*/ 89309 w 1367904"/>
              <a:gd name="connsiteY4" fmla="*/ 543525 h 554308"/>
              <a:gd name="connsiteX5" fmla="*/ 133097 w 1367904"/>
              <a:gd name="connsiteY5" fmla="*/ 546101 h 554308"/>
              <a:gd name="connsiteX6" fmla="*/ 398402 w 1367904"/>
              <a:gd name="connsiteY6" fmla="*/ 479131 h 554308"/>
              <a:gd name="connsiteX0" fmla="*/ 438358 w 1369224"/>
              <a:gd name="connsiteY0" fmla="*/ 412230 h 555190"/>
              <a:gd name="connsiteX1" fmla="*/ 729421 w 1369224"/>
              <a:gd name="connsiteY1" fmla="*/ 106 h 555190"/>
              <a:gd name="connsiteX2" fmla="*/ 976695 w 1369224"/>
              <a:gd name="connsiteY2" fmla="*/ 453442 h 555190"/>
              <a:gd name="connsiteX3" fmla="*/ 1337304 w 1369224"/>
              <a:gd name="connsiteY3" fmla="*/ 548746 h 555190"/>
              <a:gd name="connsiteX4" fmla="*/ 90629 w 1369224"/>
              <a:gd name="connsiteY4" fmla="*/ 543594 h 555190"/>
              <a:gd name="connsiteX5" fmla="*/ 134417 w 1369224"/>
              <a:gd name="connsiteY5" fmla="*/ 546170 h 555190"/>
              <a:gd name="connsiteX6" fmla="*/ 438358 w 1369224"/>
              <a:gd name="connsiteY6" fmla="*/ 412230 h 555190"/>
              <a:gd name="connsiteX0" fmla="*/ 473349 w 1406615"/>
              <a:gd name="connsiteY0" fmla="*/ 412230 h 555190"/>
              <a:gd name="connsiteX1" fmla="*/ 764412 w 1406615"/>
              <a:gd name="connsiteY1" fmla="*/ 106 h 555190"/>
              <a:gd name="connsiteX2" fmla="*/ 1011686 w 1406615"/>
              <a:gd name="connsiteY2" fmla="*/ 453442 h 555190"/>
              <a:gd name="connsiteX3" fmla="*/ 1372295 w 1406615"/>
              <a:gd name="connsiteY3" fmla="*/ 548746 h 555190"/>
              <a:gd name="connsiteX4" fmla="*/ 81832 w 1406615"/>
              <a:gd name="connsiteY4" fmla="*/ 543594 h 555190"/>
              <a:gd name="connsiteX5" fmla="*/ 169408 w 1406615"/>
              <a:gd name="connsiteY5" fmla="*/ 546170 h 555190"/>
              <a:gd name="connsiteX6" fmla="*/ 473349 w 1406615"/>
              <a:gd name="connsiteY6" fmla="*/ 412230 h 555190"/>
              <a:gd name="connsiteX0" fmla="*/ 488830 w 1422096"/>
              <a:gd name="connsiteY0" fmla="*/ 412230 h 554377"/>
              <a:gd name="connsiteX1" fmla="*/ 779893 w 1422096"/>
              <a:gd name="connsiteY1" fmla="*/ 106 h 554377"/>
              <a:gd name="connsiteX2" fmla="*/ 1027167 w 1422096"/>
              <a:gd name="connsiteY2" fmla="*/ 453442 h 554377"/>
              <a:gd name="connsiteX3" fmla="*/ 1387776 w 1422096"/>
              <a:gd name="connsiteY3" fmla="*/ 548746 h 554377"/>
              <a:gd name="connsiteX4" fmla="*/ 97313 w 1422096"/>
              <a:gd name="connsiteY4" fmla="*/ 543594 h 554377"/>
              <a:gd name="connsiteX5" fmla="*/ 123071 w 1422096"/>
              <a:gd name="connsiteY5" fmla="*/ 533291 h 554377"/>
              <a:gd name="connsiteX6" fmla="*/ 488830 w 1422096"/>
              <a:gd name="connsiteY6" fmla="*/ 412230 h 554377"/>
              <a:gd name="connsiteX0" fmla="*/ 488830 w 1422201"/>
              <a:gd name="connsiteY0" fmla="*/ 381329 h 523476"/>
              <a:gd name="connsiteX1" fmla="*/ 769590 w 1422201"/>
              <a:gd name="connsiteY1" fmla="*/ 115 h 523476"/>
              <a:gd name="connsiteX2" fmla="*/ 1027167 w 1422201"/>
              <a:gd name="connsiteY2" fmla="*/ 422541 h 523476"/>
              <a:gd name="connsiteX3" fmla="*/ 1387776 w 1422201"/>
              <a:gd name="connsiteY3" fmla="*/ 517845 h 523476"/>
              <a:gd name="connsiteX4" fmla="*/ 97313 w 1422201"/>
              <a:gd name="connsiteY4" fmla="*/ 512693 h 523476"/>
              <a:gd name="connsiteX5" fmla="*/ 123071 w 1422201"/>
              <a:gd name="connsiteY5" fmla="*/ 502390 h 523476"/>
              <a:gd name="connsiteX6" fmla="*/ 488830 w 1422201"/>
              <a:gd name="connsiteY6" fmla="*/ 381329 h 523476"/>
              <a:gd name="connsiteX0" fmla="*/ 488830 w 1417570"/>
              <a:gd name="connsiteY0" fmla="*/ 381215 h 526550"/>
              <a:gd name="connsiteX1" fmla="*/ 769590 w 1417570"/>
              <a:gd name="connsiteY1" fmla="*/ 1 h 526550"/>
              <a:gd name="connsiteX2" fmla="*/ 985955 w 1417570"/>
              <a:gd name="connsiteY2" fmla="*/ 378638 h 526550"/>
              <a:gd name="connsiteX3" fmla="*/ 1387776 w 1417570"/>
              <a:gd name="connsiteY3" fmla="*/ 517731 h 526550"/>
              <a:gd name="connsiteX4" fmla="*/ 97313 w 1417570"/>
              <a:gd name="connsiteY4" fmla="*/ 512579 h 526550"/>
              <a:gd name="connsiteX5" fmla="*/ 123071 w 1417570"/>
              <a:gd name="connsiteY5" fmla="*/ 502276 h 526550"/>
              <a:gd name="connsiteX6" fmla="*/ 488830 w 1417570"/>
              <a:gd name="connsiteY6" fmla="*/ 381215 h 526550"/>
              <a:gd name="connsiteX0" fmla="*/ 488830 w 1421587"/>
              <a:gd name="connsiteY0" fmla="*/ 381487 h 521971"/>
              <a:gd name="connsiteX1" fmla="*/ 769590 w 1421587"/>
              <a:gd name="connsiteY1" fmla="*/ 273 h 521971"/>
              <a:gd name="connsiteX2" fmla="*/ 1022016 w 1421587"/>
              <a:gd name="connsiteY2" fmla="*/ 445880 h 521971"/>
              <a:gd name="connsiteX3" fmla="*/ 1387776 w 1421587"/>
              <a:gd name="connsiteY3" fmla="*/ 518003 h 521971"/>
              <a:gd name="connsiteX4" fmla="*/ 97313 w 1421587"/>
              <a:gd name="connsiteY4" fmla="*/ 512851 h 521971"/>
              <a:gd name="connsiteX5" fmla="*/ 123071 w 1421587"/>
              <a:gd name="connsiteY5" fmla="*/ 502548 h 521971"/>
              <a:gd name="connsiteX6" fmla="*/ 488830 w 1421587"/>
              <a:gd name="connsiteY6" fmla="*/ 381487 h 521971"/>
              <a:gd name="connsiteX0" fmla="*/ 451298 w 1420115"/>
              <a:gd name="connsiteY0" fmla="*/ 427598 h 521718"/>
              <a:gd name="connsiteX1" fmla="*/ 768118 w 1420115"/>
              <a:gd name="connsiteY1" fmla="*/ 20 h 521718"/>
              <a:gd name="connsiteX2" fmla="*/ 1020544 w 1420115"/>
              <a:gd name="connsiteY2" fmla="*/ 445627 h 521718"/>
              <a:gd name="connsiteX3" fmla="*/ 1386304 w 1420115"/>
              <a:gd name="connsiteY3" fmla="*/ 517750 h 521718"/>
              <a:gd name="connsiteX4" fmla="*/ 95841 w 1420115"/>
              <a:gd name="connsiteY4" fmla="*/ 512598 h 521718"/>
              <a:gd name="connsiteX5" fmla="*/ 121599 w 1420115"/>
              <a:gd name="connsiteY5" fmla="*/ 502295 h 521718"/>
              <a:gd name="connsiteX6" fmla="*/ 451298 w 1420115"/>
              <a:gd name="connsiteY6" fmla="*/ 427598 h 521718"/>
              <a:gd name="connsiteX0" fmla="*/ 451298 w 1420321"/>
              <a:gd name="connsiteY0" fmla="*/ 427598 h 521718"/>
              <a:gd name="connsiteX1" fmla="*/ 747512 w 1420321"/>
              <a:gd name="connsiteY1" fmla="*/ 20 h 521718"/>
              <a:gd name="connsiteX2" fmla="*/ 1020544 w 1420321"/>
              <a:gd name="connsiteY2" fmla="*/ 445627 h 521718"/>
              <a:gd name="connsiteX3" fmla="*/ 1386304 w 1420321"/>
              <a:gd name="connsiteY3" fmla="*/ 517750 h 521718"/>
              <a:gd name="connsiteX4" fmla="*/ 95841 w 1420321"/>
              <a:gd name="connsiteY4" fmla="*/ 512598 h 521718"/>
              <a:gd name="connsiteX5" fmla="*/ 121599 w 1420321"/>
              <a:gd name="connsiteY5" fmla="*/ 502295 h 521718"/>
              <a:gd name="connsiteX6" fmla="*/ 451298 w 1420321"/>
              <a:gd name="connsiteY6" fmla="*/ 427598 h 521718"/>
              <a:gd name="connsiteX0" fmla="*/ 451298 w 1425198"/>
              <a:gd name="connsiteY0" fmla="*/ 427598 h 513285"/>
              <a:gd name="connsiteX1" fmla="*/ 747512 w 1425198"/>
              <a:gd name="connsiteY1" fmla="*/ 20 h 513285"/>
              <a:gd name="connsiteX2" fmla="*/ 1020544 w 1425198"/>
              <a:gd name="connsiteY2" fmla="*/ 445627 h 513285"/>
              <a:gd name="connsiteX3" fmla="*/ 1391456 w 1425198"/>
              <a:gd name="connsiteY3" fmla="*/ 504872 h 513285"/>
              <a:gd name="connsiteX4" fmla="*/ 95841 w 1425198"/>
              <a:gd name="connsiteY4" fmla="*/ 512598 h 513285"/>
              <a:gd name="connsiteX5" fmla="*/ 121599 w 1425198"/>
              <a:gd name="connsiteY5" fmla="*/ 502295 h 513285"/>
              <a:gd name="connsiteX6" fmla="*/ 451298 w 1425198"/>
              <a:gd name="connsiteY6" fmla="*/ 427598 h 513285"/>
              <a:gd name="connsiteX0" fmla="*/ 451298 w 1419391"/>
              <a:gd name="connsiteY0" fmla="*/ 427598 h 512889"/>
              <a:gd name="connsiteX1" fmla="*/ 747512 w 1419391"/>
              <a:gd name="connsiteY1" fmla="*/ 20 h 512889"/>
              <a:gd name="connsiteX2" fmla="*/ 1020544 w 1419391"/>
              <a:gd name="connsiteY2" fmla="*/ 445627 h 512889"/>
              <a:gd name="connsiteX3" fmla="*/ 1391456 w 1419391"/>
              <a:gd name="connsiteY3" fmla="*/ 504872 h 512889"/>
              <a:gd name="connsiteX4" fmla="*/ 95841 w 1419391"/>
              <a:gd name="connsiteY4" fmla="*/ 512598 h 512889"/>
              <a:gd name="connsiteX5" fmla="*/ 121599 w 1419391"/>
              <a:gd name="connsiteY5" fmla="*/ 502295 h 512889"/>
              <a:gd name="connsiteX6" fmla="*/ 451298 w 1419391"/>
              <a:gd name="connsiteY6" fmla="*/ 427598 h 512889"/>
              <a:gd name="connsiteX0" fmla="*/ 451298 w 1391463"/>
              <a:gd name="connsiteY0" fmla="*/ 427598 h 547916"/>
              <a:gd name="connsiteX1" fmla="*/ 747512 w 1391463"/>
              <a:gd name="connsiteY1" fmla="*/ 20 h 547916"/>
              <a:gd name="connsiteX2" fmla="*/ 1020544 w 1391463"/>
              <a:gd name="connsiteY2" fmla="*/ 445627 h 547916"/>
              <a:gd name="connsiteX3" fmla="*/ 1391456 w 1391463"/>
              <a:gd name="connsiteY3" fmla="*/ 504872 h 547916"/>
              <a:gd name="connsiteX4" fmla="*/ 95841 w 1391463"/>
              <a:gd name="connsiteY4" fmla="*/ 512598 h 547916"/>
              <a:gd name="connsiteX5" fmla="*/ 121599 w 1391463"/>
              <a:gd name="connsiteY5" fmla="*/ 502295 h 547916"/>
              <a:gd name="connsiteX6" fmla="*/ 451298 w 1391463"/>
              <a:gd name="connsiteY6" fmla="*/ 427598 h 547916"/>
              <a:gd name="connsiteX0" fmla="*/ 451298 w 1413103"/>
              <a:gd name="connsiteY0" fmla="*/ 427598 h 512889"/>
              <a:gd name="connsiteX1" fmla="*/ 747512 w 1413103"/>
              <a:gd name="connsiteY1" fmla="*/ 20 h 512889"/>
              <a:gd name="connsiteX2" fmla="*/ 1020544 w 1413103"/>
              <a:gd name="connsiteY2" fmla="*/ 445627 h 512889"/>
              <a:gd name="connsiteX3" fmla="*/ 1391456 w 1413103"/>
              <a:gd name="connsiteY3" fmla="*/ 504872 h 512889"/>
              <a:gd name="connsiteX4" fmla="*/ 95841 w 1413103"/>
              <a:gd name="connsiteY4" fmla="*/ 512598 h 512889"/>
              <a:gd name="connsiteX5" fmla="*/ 121599 w 1413103"/>
              <a:gd name="connsiteY5" fmla="*/ 502295 h 512889"/>
              <a:gd name="connsiteX6" fmla="*/ 451298 w 1413103"/>
              <a:gd name="connsiteY6" fmla="*/ 427598 h 512889"/>
              <a:gd name="connsiteX0" fmla="*/ 531304 w 1493109"/>
              <a:gd name="connsiteY0" fmla="*/ 427595 h 512595"/>
              <a:gd name="connsiteX1" fmla="*/ 827518 w 1493109"/>
              <a:gd name="connsiteY1" fmla="*/ 17 h 512595"/>
              <a:gd name="connsiteX2" fmla="*/ 1100550 w 1493109"/>
              <a:gd name="connsiteY2" fmla="*/ 445624 h 512595"/>
              <a:gd name="connsiteX3" fmla="*/ 1471462 w 1493109"/>
              <a:gd name="connsiteY3" fmla="*/ 504869 h 512595"/>
              <a:gd name="connsiteX4" fmla="*/ 175847 w 1493109"/>
              <a:gd name="connsiteY4" fmla="*/ 512595 h 512595"/>
              <a:gd name="connsiteX5" fmla="*/ 34287 w 1493109"/>
              <a:gd name="connsiteY5" fmla="*/ 200504 h 512595"/>
              <a:gd name="connsiteX6" fmla="*/ 531304 w 1493109"/>
              <a:gd name="connsiteY6" fmla="*/ 427595 h 512595"/>
              <a:gd name="connsiteX0" fmla="*/ 521371 w 1483176"/>
              <a:gd name="connsiteY0" fmla="*/ 427597 h 512597"/>
              <a:gd name="connsiteX1" fmla="*/ 817585 w 1483176"/>
              <a:gd name="connsiteY1" fmla="*/ 19 h 512597"/>
              <a:gd name="connsiteX2" fmla="*/ 1090617 w 1483176"/>
              <a:gd name="connsiteY2" fmla="*/ 445626 h 512597"/>
              <a:gd name="connsiteX3" fmla="*/ 1461529 w 1483176"/>
              <a:gd name="connsiteY3" fmla="*/ 504871 h 512597"/>
              <a:gd name="connsiteX4" fmla="*/ 165914 w 1483176"/>
              <a:gd name="connsiteY4" fmla="*/ 512597 h 512597"/>
              <a:gd name="connsiteX5" fmla="*/ 38642 w 1483176"/>
              <a:gd name="connsiteY5" fmla="*/ 491018 h 512597"/>
              <a:gd name="connsiteX6" fmla="*/ 521371 w 1483176"/>
              <a:gd name="connsiteY6" fmla="*/ 427597 h 512597"/>
              <a:gd name="connsiteX0" fmla="*/ 391148 w 1352953"/>
              <a:gd name="connsiteY0" fmla="*/ 427597 h 512597"/>
              <a:gd name="connsiteX1" fmla="*/ 687362 w 1352953"/>
              <a:gd name="connsiteY1" fmla="*/ 19 h 512597"/>
              <a:gd name="connsiteX2" fmla="*/ 960394 w 1352953"/>
              <a:gd name="connsiteY2" fmla="*/ 445626 h 512597"/>
              <a:gd name="connsiteX3" fmla="*/ 1331306 w 1352953"/>
              <a:gd name="connsiteY3" fmla="*/ 504871 h 512597"/>
              <a:gd name="connsiteX4" fmla="*/ 35691 w 1352953"/>
              <a:gd name="connsiteY4" fmla="*/ 512597 h 512597"/>
              <a:gd name="connsiteX5" fmla="*/ 391148 w 1352953"/>
              <a:gd name="connsiteY5" fmla="*/ 427597 h 512597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4944"/>
              <a:gd name="connsiteY0" fmla="*/ 427597 h 514379"/>
              <a:gd name="connsiteX1" fmla="*/ 709353 w 1374944"/>
              <a:gd name="connsiteY1" fmla="*/ 19 h 514379"/>
              <a:gd name="connsiteX2" fmla="*/ 982385 w 1374944"/>
              <a:gd name="connsiteY2" fmla="*/ 445626 h 514379"/>
              <a:gd name="connsiteX3" fmla="*/ 1353297 w 1374944"/>
              <a:gd name="connsiteY3" fmla="*/ 504871 h 514379"/>
              <a:gd name="connsiteX4" fmla="*/ 57682 w 1374944"/>
              <a:gd name="connsiteY4" fmla="*/ 512597 h 514379"/>
              <a:gd name="connsiteX5" fmla="*/ 413139 w 1374944"/>
              <a:gd name="connsiteY5" fmla="*/ 427597 h 514379"/>
              <a:gd name="connsiteX0" fmla="*/ 413139 w 1377233"/>
              <a:gd name="connsiteY0" fmla="*/ 427597 h 514379"/>
              <a:gd name="connsiteX1" fmla="*/ 709353 w 1377233"/>
              <a:gd name="connsiteY1" fmla="*/ 19 h 514379"/>
              <a:gd name="connsiteX2" fmla="*/ 982385 w 1377233"/>
              <a:gd name="connsiteY2" fmla="*/ 445626 h 514379"/>
              <a:gd name="connsiteX3" fmla="*/ 1355678 w 1377233"/>
              <a:gd name="connsiteY3" fmla="*/ 509634 h 514379"/>
              <a:gd name="connsiteX4" fmla="*/ 57682 w 1377233"/>
              <a:gd name="connsiteY4" fmla="*/ 512597 h 514379"/>
              <a:gd name="connsiteX5" fmla="*/ 413139 w 1377233"/>
              <a:gd name="connsiteY5" fmla="*/ 427597 h 514379"/>
              <a:gd name="connsiteX0" fmla="*/ 413139 w 1380806"/>
              <a:gd name="connsiteY0" fmla="*/ 427597 h 514707"/>
              <a:gd name="connsiteX1" fmla="*/ 709353 w 1380806"/>
              <a:gd name="connsiteY1" fmla="*/ 19 h 514707"/>
              <a:gd name="connsiteX2" fmla="*/ 982385 w 1380806"/>
              <a:gd name="connsiteY2" fmla="*/ 445626 h 514707"/>
              <a:gd name="connsiteX3" fmla="*/ 1355678 w 1380806"/>
              <a:gd name="connsiteY3" fmla="*/ 509634 h 514707"/>
              <a:gd name="connsiteX4" fmla="*/ 57682 w 1380806"/>
              <a:gd name="connsiteY4" fmla="*/ 512597 h 514707"/>
              <a:gd name="connsiteX5" fmla="*/ 413139 w 1380806"/>
              <a:gd name="connsiteY5" fmla="*/ 427597 h 514707"/>
              <a:gd name="connsiteX0" fmla="*/ 413139 w 1489646"/>
              <a:gd name="connsiteY0" fmla="*/ 427597 h 514379"/>
              <a:gd name="connsiteX1" fmla="*/ 709353 w 1489646"/>
              <a:gd name="connsiteY1" fmla="*/ 19 h 514379"/>
              <a:gd name="connsiteX2" fmla="*/ 982385 w 1489646"/>
              <a:gd name="connsiteY2" fmla="*/ 445626 h 514379"/>
              <a:gd name="connsiteX3" fmla="*/ 1355678 w 1489646"/>
              <a:gd name="connsiteY3" fmla="*/ 509634 h 514379"/>
              <a:gd name="connsiteX4" fmla="*/ 57682 w 1489646"/>
              <a:gd name="connsiteY4" fmla="*/ 512597 h 514379"/>
              <a:gd name="connsiteX5" fmla="*/ 413139 w 1489646"/>
              <a:gd name="connsiteY5" fmla="*/ 427597 h 514379"/>
              <a:gd name="connsiteX0" fmla="*/ 413139 w 1397934"/>
              <a:gd name="connsiteY0" fmla="*/ 427597 h 514379"/>
              <a:gd name="connsiteX1" fmla="*/ 709353 w 1397934"/>
              <a:gd name="connsiteY1" fmla="*/ 19 h 514379"/>
              <a:gd name="connsiteX2" fmla="*/ 982385 w 1397934"/>
              <a:gd name="connsiteY2" fmla="*/ 445626 h 514379"/>
              <a:gd name="connsiteX3" fmla="*/ 1355678 w 1397934"/>
              <a:gd name="connsiteY3" fmla="*/ 509634 h 514379"/>
              <a:gd name="connsiteX4" fmla="*/ 57682 w 1397934"/>
              <a:gd name="connsiteY4" fmla="*/ 512597 h 514379"/>
              <a:gd name="connsiteX5" fmla="*/ 413139 w 1397934"/>
              <a:gd name="connsiteY5" fmla="*/ 427597 h 514379"/>
              <a:gd name="connsiteX0" fmla="*/ 412973 w 1397903"/>
              <a:gd name="connsiteY0" fmla="*/ 427597 h 514379"/>
              <a:gd name="connsiteX1" fmla="*/ 697281 w 1397903"/>
              <a:gd name="connsiteY1" fmla="*/ 19 h 514379"/>
              <a:gd name="connsiteX2" fmla="*/ 982219 w 1397903"/>
              <a:gd name="connsiteY2" fmla="*/ 445626 h 514379"/>
              <a:gd name="connsiteX3" fmla="*/ 1355512 w 1397903"/>
              <a:gd name="connsiteY3" fmla="*/ 509634 h 514379"/>
              <a:gd name="connsiteX4" fmla="*/ 57516 w 1397903"/>
              <a:gd name="connsiteY4" fmla="*/ 512597 h 514379"/>
              <a:gd name="connsiteX5" fmla="*/ 412973 w 1397903"/>
              <a:gd name="connsiteY5" fmla="*/ 427597 h 514379"/>
              <a:gd name="connsiteX0" fmla="*/ 412973 w 1388689"/>
              <a:gd name="connsiteY0" fmla="*/ 427579 h 516419"/>
              <a:gd name="connsiteX1" fmla="*/ 697281 w 1388689"/>
              <a:gd name="connsiteY1" fmla="*/ 1 h 516419"/>
              <a:gd name="connsiteX2" fmla="*/ 977456 w 1388689"/>
              <a:gd name="connsiteY2" fmla="*/ 428940 h 516419"/>
              <a:gd name="connsiteX3" fmla="*/ 1355512 w 1388689"/>
              <a:gd name="connsiteY3" fmla="*/ 509616 h 516419"/>
              <a:gd name="connsiteX4" fmla="*/ 57516 w 1388689"/>
              <a:gd name="connsiteY4" fmla="*/ 512579 h 516419"/>
              <a:gd name="connsiteX5" fmla="*/ 412973 w 1388689"/>
              <a:gd name="connsiteY5" fmla="*/ 427579 h 516419"/>
              <a:gd name="connsiteX0" fmla="*/ 412973 w 1388689"/>
              <a:gd name="connsiteY0" fmla="*/ 427597 h 515219"/>
              <a:gd name="connsiteX1" fmla="*/ 697281 w 1388689"/>
              <a:gd name="connsiteY1" fmla="*/ 19 h 515219"/>
              <a:gd name="connsiteX2" fmla="*/ 977456 w 1388689"/>
              <a:gd name="connsiteY2" fmla="*/ 445627 h 515219"/>
              <a:gd name="connsiteX3" fmla="*/ 1355512 w 1388689"/>
              <a:gd name="connsiteY3" fmla="*/ 509634 h 515219"/>
              <a:gd name="connsiteX4" fmla="*/ 57516 w 1388689"/>
              <a:gd name="connsiteY4" fmla="*/ 512597 h 515219"/>
              <a:gd name="connsiteX5" fmla="*/ 412973 w 1388689"/>
              <a:gd name="connsiteY5" fmla="*/ 427597 h 515219"/>
              <a:gd name="connsiteX0" fmla="*/ 412973 w 1406781"/>
              <a:gd name="connsiteY0" fmla="*/ 427597 h 515219"/>
              <a:gd name="connsiteX1" fmla="*/ 697281 w 1406781"/>
              <a:gd name="connsiteY1" fmla="*/ 19 h 515219"/>
              <a:gd name="connsiteX2" fmla="*/ 977456 w 1406781"/>
              <a:gd name="connsiteY2" fmla="*/ 445627 h 515219"/>
              <a:gd name="connsiteX3" fmla="*/ 1374562 w 1406781"/>
              <a:gd name="connsiteY3" fmla="*/ 509634 h 515219"/>
              <a:gd name="connsiteX4" fmla="*/ 57516 w 1406781"/>
              <a:gd name="connsiteY4" fmla="*/ 512597 h 515219"/>
              <a:gd name="connsiteX5" fmla="*/ 412973 w 1406781"/>
              <a:gd name="connsiteY5" fmla="*/ 427597 h 51521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2973 w 1412214"/>
              <a:gd name="connsiteY0" fmla="*/ 427597 h 514379"/>
              <a:gd name="connsiteX1" fmla="*/ 697281 w 1412214"/>
              <a:gd name="connsiteY1" fmla="*/ 19 h 514379"/>
              <a:gd name="connsiteX2" fmla="*/ 977456 w 1412214"/>
              <a:gd name="connsiteY2" fmla="*/ 445627 h 514379"/>
              <a:gd name="connsiteX3" fmla="*/ 1374562 w 1412214"/>
              <a:gd name="connsiteY3" fmla="*/ 509634 h 514379"/>
              <a:gd name="connsiteX4" fmla="*/ 57516 w 1412214"/>
              <a:gd name="connsiteY4" fmla="*/ 512597 h 514379"/>
              <a:gd name="connsiteX5" fmla="*/ 412973 w 1412214"/>
              <a:gd name="connsiteY5" fmla="*/ 427597 h 514379"/>
              <a:gd name="connsiteX0" fmla="*/ 414735 w 1413976"/>
              <a:gd name="connsiteY0" fmla="*/ 427597 h 512597"/>
              <a:gd name="connsiteX1" fmla="*/ 699043 w 1413976"/>
              <a:gd name="connsiteY1" fmla="*/ 19 h 512597"/>
              <a:gd name="connsiteX2" fmla="*/ 979218 w 1413976"/>
              <a:gd name="connsiteY2" fmla="*/ 445627 h 512597"/>
              <a:gd name="connsiteX3" fmla="*/ 1376324 w 1413976"/>
              <a:gd name="connsiteY3" fmla="*/ 509634 h 512597"/>
              <a:gd name="connsiteX4" fmla="*/ 59278 w 1413976"/>
              <a:gd name="connsiteY4" fmla="*/ 512597 h 512597"/>
              <a:gd name="connsiteX5" fmla="*/ 414735 w 1413976"/>
              <a:gd name="connsiteY5" fmla="*/ 427597 h 512597"/>
              <a:gd name="connsiteX0" fmla="*/ 414735 w 1413976"/>
              <a:gd name="connsiteY0" fmla="*/ 436362 h 512584"/>
              <a:gd name="connsiteX1" fmla="*/ 699043 w 1413976"/>
              <a:gd name="connsiteY1" fmla="*/ 6 h 512584"/>
              <a:gd name="connsiteX2" fmla="*/ 979218 w 1413976"/>
              <a:gd name="connsiteY2" fmla="*/ 445614 h 512584"/>
              <a:gd name="connsiteX3" fmla="*/ 1376324 w 1413976"/>
              <a:gd name="connsiteY3" fmla="*/ 509621 h 512584"/>
              <a:gd name="connsiteX4" fmla="*/ 59278 w 1413976"/>
              <a:gd name="connsiteY4" fmla="*/ 512584 h 512584"/>
              <a:gd name="connsiteX5" fmla="*/ 414735 w 1413976"/>
              <a:gd name="connsiteY5" fmla="*/ 436362 h 51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3976" h="512584">
                <a:moveTo>
                  <a:pt x="414735" y="436362"/>
                </a:moveTo>
                <a:cubicBezTo>
                  <a:pt x="521362" y="350932"/>
                  <a:pt x="604963" y="-1536"/>
                  <a:pt x="699043" y="6"/>
                </a:cubicBezTo>
                <a:cubicBezTo>
                  <a:pt x="793124" y="1548"/>
                  <a:pt x="866338" y="360678"/>
                  <a:pt x="979218" y="445614"/>
                </a:cubicBezTo>
                <a:cubicBezTo>
                  <a:pt x="1092098" y="530550"/>
                  <a:pt x="1546316" y="507985"/>
                  <a:pt x="1376324" y="509621"/>
                </a:cubicBezTo>
                <a:lnTo>
                  <a:pt x="59278" y="512584"/>
                </a:lnTo>
                <a:cubicBezTo>
                  <a:pt x="-164089" y="511611"/>
                  <a:pt x="308108" y="521792"/>
                  <a:pt x="414735" y="436362"/>
                </a:cubicBezTo>
                <a:close/>
              </a:path>
            </a:pathLst>
          </a:custGeom>
          <a:solidFill>
            <a:srgbClr val="FF0000">
              <a:alpha val="4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7" name="Picture 66" descr="hermias">
            <a:extLst>
              <a:ext uri="{FF2B5EF4-FFF2-40B4-BE49-F238E27FC236}">
                <a16:creationId xmlns:a16="http://schemas.microsoft.com/office/drawing/2014/main" id="{41D7C80E-F3AB-4CDB-9571-8D320C14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28" y="9043317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8" name="Picture 66" descr="hermias">
            <a:extLst>
              <a:ext uri="{FF2B5EF4-FFF2-40B4-BE49-F238E27FC236}">
                <a16:creationId xmlns:a16="http://schemas.microsoft.com/office/drawing/2014/main" id="{513E1112-C18F-4711-ADBB-862B903F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08" y="8668318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81" name="Picture 66" descr="hermias">
            <a:extLst>
              <a:ext uri="{FF2B5EF4-FFF2-40B4-BE49-F238E27FC236}">
                <a16:creationId xmlns:a16="http://schemas.microsoft.com/office/drawing/2014/main" id="{D66DD2E4-3766-467B-82B7-4C015EC4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78" y="7205544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82" name="Picture 66" descr="hermias">
            <a:extLst>
              <a:ext uri="{FF2B5EF4-FFF2-40B4-BE49-F238E27FC236}">
                <a16:creationId xmlns:a16="http://schemas.microsoft.com/office/drawing/2014/main" id="{9E344F6A-455F-49C1-8F67-59C1EA87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58" y="6830545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22" name="Ellipse 221">
            <a:extLst>
              <a:ext uri="{FF2B5EF4-FFF2-40B4-BE49-F238E27FC236}">
                <a16:creationId xmlns:a16="http://schemas.microsoft.com/office/drawing/2014/main" id="{6AEE74D4-BF78-410F-97F2-7472298297A6}"/>
              </a:ext>
            </a:extLst>
          </p:cNvPr>
          <p:cNvSpPr/>
          <p:nvPr/>
        </p:nvSpPr>
        <p:spPr>
          <a:xfrm rot="21101659">
            <a:off x="1594341" y="8198022"/>
            <a:ext cx="1889749" cy="1284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4" name="Picture 66" descr="hermias">
            <a:extLst>
              <a:ext uri="{FF2B5EF4-FFF2-40B4-BE49-F238E27FC236}">
                <a16:creationId xmlns:a16="http://schemas.microsoft.com/office/drawing/2014/main" id="{6FD07940-B15E-403B-BA83-3414BEB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5" y="8303018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7" name="Picture 66" descr="hermias">
            <a:extLst>
              <a:ext uri="{FF2B5EF4-FFF2-40B4-BE49-F238E27FC236}">
                <a16:creationId xmlns:a16="http://schemas.microsoft.com/office/drawing/2014/main" id="{ACFE2BDB-8B72-4E2A-8BAA-18D22572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61" y="8732648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8" name="Picture 66" descr="hermias">
            <a:extLst>
              <a:ext uri="{FF2B5EF4-FFF2-40B4-BE49-F238E27FC236}">
                <a16:creationId xmlns:a16="http://schemas.microsoft.com/office/drawing/2014/main" id="{1CB1BEC3-D3E7-4B30-9501-BF165FA1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05" y="8566816"/>
            <a:ext cx="459987" cy="27053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9" name="Picture 66" descr="hermias">
            <a:extLst>
              <a:ext uri="{FF2B5EF4-FFF2-40B4-BE49-F238E27FC236}">
                <a16:creationId xmlns:a16="http://schemas.microsoft.com/office/drawing/2014/main" id="{478CEA0D-210D-43F6-B873-A4C96AF0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14" y="8644773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30" name="Picture 66" descr="hermias">
            <a:extLst>
              <a:ext uri="{FF2B5EF4-FFF2-40B4-BE49-F238E27FC236}">
                <a16:creationId xmlns:a16="http://schemas.microsoft.com/office/drawing/2014/main" id="{F42A2378-4C55-4DF0-AC6B-C6C16423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88" y="9146420"/>
            <a:ext cx="440485" cy="259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32" name="Ellipse 231">
            <a:extLst>
              <a:ext uri="{FF2B5EF4-FFF2-40B4-BE49-F238E27FC236}">
                <a16:creationId xmlns:a16="http://schemas.microsoft.com/office/drawing/2014/main" id="{A517CBD2-ED46-41D8-AD0D-A026C6444E9C}"/>
              </a:ext>
            </a:extLst>
          </p:cNvPr>
          <p:cNvSpPr/>
          <p:nvPr/>
        </p:nvSpPr>
        <p:spPr>
          <a:xfrm rot="285656">
            <a:off x="1589510" y="8170330"/>
            <a:ext cx="1875098" cy="130957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3" name="Picture 66" descr="hermias">
            <a:extLst>
              <a:ext uri="{FF2B5EF4-FFF2-40B4-BE49-F238E27FC236}">
                <a16:creationId xmlns:a16="http://schemas.microsoft.com/office/drawing/2014/main" id="{855456ED-8CDA-42C3-92B6-B06A7ED1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31" y="8927136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4" name="Picture 66" descr="hermias">
            <a:extLst>
              <a:ext uri="{FF2B5EF4-FFF2-40B4-BE49-F238E27FC236}">
                <a16:creationId xmlns:a16="http://schemas.microsoft.com/office/drawing/2014/main" id="{0F238491-C4B9-453F-B489-39FB3061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82" y="8970378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" name="Picture 66" descr="hermias">
            <a:extLst>
              <a:ext uri="{FF2B5EF4-FFF2-40B4-BE49-F238E27FC236}">
                <a16:creationId xmlns:a16="http://schemas.microsoft.com/office/drawing/2014/main" id="{3D1F9C92-2F3D-4E28-B955-2E2F73AA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55" y="8320492"/>
            <a:ext cx="459987" cy="270536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1" name="Ellipse 240">
            <a:extLst>
              <a:ext uri="{FF2B5EF4-FFF2-40B4-BE49-F238E27FC236}">
                <a16:creationId xmlns:a16="http://schemas.microsoft.com/office/drawing/2014/main" id="{D0E0DD1D-876F-4444-A6F1-85BF5BEE5DB5}"/>
              </a:ext>
            </a:extLst>
          </p:cNvPr>
          <p:cNvSpPr/>
          <p:nvPr/>
        </p:nvSpPr>
        <p:spPr>
          <a:xfrm rot="285656">
            <a:off x="215679" y="6234633"/>
            <a:ext cx="3218749" cy="13740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26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37</Words>
  <Application>Microsoft Office PowerPoint</Application>
  <PresentationFormat>Personnalisé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 DORE</dc:creator>
  <cp:lastModifiedBy>MAËL DORE</cp:lastModifiedBy>
  <cp:revision>18</cp:revision>
  <dcterms:created xsi:type="dcterms:W3CDTF">2021-05-25T16:37:37Z</dcterms:created>
  <dcterms:modified xsi:type="dcterms:W3CDTF">2021-08-24T19:07:01Z</dcterms:modified>
</cp:coreProperties>
</file>