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6C1"/>
    <a:srgbClr val="716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0991-2747-4E16-834B-59FDFE3AEDD2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4B056-1347-44CB-BFDC-FEF5932A5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10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96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5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8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2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2498-6B45-470F-8A49-8BD81D9BF5A4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87E9-9028-44C7-A10C-A588E954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1637B"/>
            </a:gs>
            <a:gs pos="69000">
              <a:srgbClr val="8B8490"/>
            </a:gs>
            <a:gs pos="20000">
              <a:srgbClr val="A7B6C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83305" y="516577"/>
            <a:ext cx="6625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Projet </a:t>
            </a:r>
            <a:r>
              <a:rPr lang="fr-FR" sz="4800" dirty="0" smtClean="0"/>
              <a:t>Base de donnée viticole</a:t>
            </a:r>
            <a:endParaRPr lang="fr-FR" sz="4800" dirty="0"/>
          </a:p>
        </p:txBody>
      </p:sp>
      <p:sp>
        <p:nvSpPr>
          <p:cNvPr id="5" name="ZoneTexte 4"/>
          <p:cNvSpPr txBox="1"/>
          <p:nvPr/>
        </p:nvSpPr>
        <p:spPr>
          <a:xfrm>
            <a:off x="689811" y="179736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Cahier des charges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base de données regroupant des châteaux viticoles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Maquette d’application pour l’utiliser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355304" y="2069795"/>
            <a:ext cx="451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technologies employées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Langage : SQL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Logiciel : Microsoft SQL server management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89811" y="3085458"/>
            <a:ext cx="314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livrable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355304" y="4288886"/>
            <a:ext cx="4018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Compétences acquises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Travailler en équipe sur un même projet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Retranscrire des besoins (client) en maquette d’application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Les bases du langage SQL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3542554"/>
            <a:ext cx="5229725" cy="32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255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Mael Jansen</dc:creator>
  <cp:lastModifiedBy>Mael Jansen</cp:lastModifiedBy>
  <cp:revision>9</cp:revision>
  <dcterms:created xsi:type="dcterms:W3CDTF">2022-03-25T13:58:57Z</dcterms:created>
  <dcterms:modified xsi:type="dcterms:W3CDTF">2022-03-29T14:50:50Z</dcterms:modified>
</cp:coreProperties>
</file>