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elsantos77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A59B8-59AC-4EC6-B4B9-9820CF037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Tratamento de Eventos 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24B6B-612E-4530-96B9-24C81D83E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Discente: Abimael Jonas Furtuoso dos santos</a:t>
            </a:r>
          </a:p>
          <a:p>
            <a:r>
              <a:rPr lang="pt-BR" dirty="0"/>
              <a:t>E-mail: </a:t>
            </a:r>
            <a:r>
              <a:rPr lang="pt-BR" dirty="0">
                <a:hlinkClick r:id="rId2"/>
              </a:rPr>
              <a:t>maelsantos777@gmail.com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14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29376-B3DA-4C3A-AC03-FF3CEE78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576AC-BEFB-47E7-A101-63C692A5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Evento de ação (</a:t>
            </a:r>
            <a:r>
              <a:rPr lang="pt-BR" b="1" dirty="0"/>
              <a:t>ActionEvent</a:t>
            </a:r>
            <a:r>
              <a:rPr lang="pt-BR" dirty="0"/>
              <a:t>)</a:t>
            </a:r>
          </a:p>
          <a:p>
            <a:r>
              <a:rPr lang="pt-BR" dirty="0"/>
              <a:t>Evento de teclado (</a:t>
            </a:r>
            <a:r>
              <a:rPr lang="pt-BR" b="1" dirty="0"/>
              <a:t>KeyEvent</a:t>
            </a:r>
            <a:r>
              <a:rPr lang="pt-BR" dirty="0"/>
              <a:t>)</a:t>
            </a:r>
          </a:p>
          <a:p>
            <a:r>
              <a:rPr lang="pt-BR" dirty="0"/>
              <a:t>Evento de mouse (</a:t>
            </a:r>
            <a:r>
              <a:rPr lang="pt-BR" b="1" dirty="0"/>
              <a:t>MouseEvent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683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01846-89E6-4DB6-9BFD-6ED6CDAB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 de Ação (</a:t>
            </a:r>
            <a:r>
              <a:rPr lang="pt-BR" b="1" dirty="0"/>
              <a:t>ActionEvent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575B81-B402-44CA-B8A8-36BC356B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ActionListener</a:t>
            </a:r>
          </a:p>
          <a:p>
            <a:r>
              <a:rPr lang="pt-BR" dirty="0"/>
              <a:t>actionPerformed</a:t>
            </a:r>
          </a:p>
          <a:p>
            <a:r>
              <a:rPr lang="pt-BR" dirty="0"/>
              <a:t>ActionEvent</a:t>
            </a:r>
          </a:p>
          <a:p>
            <a:r>
              <a:rPr lang="pt-BR" dirty="0"/>
              <a:t>getSource()</a:t>
            </a:r>
          </a:p>
          <a:p>
            <a:r>
              <a:rPr lang="pt-BR" dirty="0"/>
              <a:t>addActionListener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71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4A903-8948-4D3C-81F5-614F40BE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 de Teclado (</a:t>
            </a:r>
            <a:r>
              <a:rPr lang="pt-BR" b="1" dirty="0"/>
              <a:t>KeyEvent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501D6A-CE5F-4712-8732-55F1B795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KeyListener</a:t>
            </a:r>
          </a:p>
          <a:p>
            <a:r>
              <a:rPr lang="pt-BR" dirty="0"/>
              <a:t>KeyEvent</a:t>
            </a:r>
          </a:p>
          <a:p>
            <a:r>
              <a:rPr lang="pt-BR" dirty="0"/>
              <a:t>keyPressed</a:t>
            </a:r>
          </a:p>
          <a:p>
            <a:r>
              <a:rPr lang="pt-BR" dirty="0"/>
              <a:t>keyReleased</a:t>
            </a:r>
          </a:p>
          <a:p>
            <a:r>
              <a:rPr lang="pt-BR" dirty="0"/>
              <a:t>keyTyped</a:t>
            </a:r>
          </a:p>
          <a:p>
            <a:r>
              <a:rPr lang="pt-BR" dirty="0"/>
              <a:t>getKeyCode()</a:t>
            </a:r>
          </a:p>
          <a:p>
            <a:r>
              <a:rPr lang="pt-BR" dirty="0"/>
              <a:t>addKeyListener</a:t>
            </a:r>
          </a:p>
        </p:txBody>
      </p:sp>
    </p:spTree>
    <p:extLst>
      <p:ext uri="{BB962C8B-B14F-4D97-AF65-F5344CB8AC3E}">
        <p14:creationId xmlns:p14="http://schemas.microsoft.com/office/powerpoint/2010/main" val="126573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C033F-E02A-45E7-9600-AA3A64F0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 de Mouse (</a:t>
            </a:r>
            <a:r>
              <a:rPr lang="pt-BR" b="1" dirty="0"/>
              <a:t>MouseEvent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C3C29-F760-4CBA-B331-01D196E8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MouseListener</a:t>
            </a:r>
          </a:p>
          <a:p>
            <a:r>
              <a:rPr lang="pt-BR" dirty="0"/>
              <a:t>MouseEvent</a:t>
            </a:r>
          </a:p>
          <a:p>
            <a:r>
              <a:rPr lang="pt-BR" dirty="0"/>
              <a:t>MouseEntered</a:t>
            </a:r>
          </a:p>
          <a:p>
            <a:r>
              <a:rPr lang="pt-BR" dirty="0"/>
              <a:t>MouseExited</a:t>
            </a:r>
          </a:p>
          <a:p>
            <a:r>
              <a:rPr lang="pt-BR" dirty="0"/>
              <a:t>MouseClicked</a:t>
            </a:r>
          </a:p>
          <a:p>
            <a:r>
              <a:rPr lang="pt-BR" dirty="0"/>
              <a:t>MousePressed</a:t>
            </a:r>
          </a:p>
          <a:p>
            <a:r>
              <a:rPr lang="pt-BR" dirty="0"/>
              <a:t>MouseReleased</a:t>
            </a:r>
          </a:p>
          <a:p>
            <a:r>
              <a:rPr lang="pt-BR" dirty="0"/>
              <a:t>addMouseListener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404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5CEB0-D176-4167-BBBE-0BB526E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Adapter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879E8E-1242-4C41-A75D-2DBB0845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KeyAdapter</a:t>
            </a:r>
          </a:p>
          <a:p>
            <a:r>
              <a:rPr lang="pt-BR" dirty="0"/>
              <a:t>MouseAdapter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43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C083F-4EA7-41EB-B1CA-E5CE7E0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BF8CF-8350-4A2B-8367-2B8C0ED0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847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393</TotalTime>
  <Words>81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 - Sala da Diretoria</vt:lpstr>
      <vt:lpstr>Tratamento de Eventos  </vt:lpstr>
      <vt:lpstr>Sumario</vt:lpstr>
      <vt:lpstr>Evento de Ação (ActionEvent)</vt:lpstr>
      <vt:lpstr>Evento de Teclado (KeyEvent)</vt:lpstr>
      <vt:lpstr>Evento de Mouse (MouseEvent)</vt:lpstr>
      <vt:lpstr>Classe Adapter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Eventos</dc:title>
  <dc:creator>Mael Santos</dc:creator>
  <cp:lastModifiedBy>Mael Santos</cp:lastModifiedBy>
  <cp:revision>6</cp:revision>
  <dcterms:created xsi:type="dcterms:W3CDTF">2018-06-13T19:22:17Z</dcterms:created>
  <dcterms:modified xsi:type="dcterms:W3CDTF">2018-06-14T01:55:36Z</dcterms:modified>
</cp:coreProperties>
</file>