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0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1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0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515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56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52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07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9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2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1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1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1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7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1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4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9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elsantos77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media.com.br/interfaces-x-classes-abstratas/1333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D5377-6BAB-4843-848C-3128126D0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Classe Abstrata versus Interface 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6F995-B6C3-47E8-A122-8B38885C2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Discente: Abimael Jonas Furtuoso dos santos</a:t>
            </a:r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maelsantos777@gmail.com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67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32348-9E96-46C8-8764-00D26FC0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E14B6-631B-42F7-847C-10345FFE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  <a:p>
            <a:r>
              <a:rPr lang="pt-BR" dirty="0"/>
              <a:t>Interface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4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1FABA-F8EF-4BF3-953E-8FF47EB7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0956B-A49D-4147-9193-D71778E6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Superclasse </a:t>
            </a:r>
          </a:p>
          <a:p>
            <a:r>
              <a:rPr lang="pt-BR" dirty="0"/>
              <a:t>Modelo para subclasses </a:t>
            </a:r>
          </a:p>
          <a:p>
            <a:r>
              <a:rPr lang="pt-BR" dirty="0"/>
              <a:t>Força Hierarquia para as subclasses</a:t>
            </a:r>
          </a:p>
          <a:p>
            <a:r>
              <a:rPr lang="pt-BR" dirty="0"/>
              <a:t>Métodos abstratos </a:t>
            </a:r>
          </a:p>
          <a:p>
            <a:r>
              <a:rPr lang="pt-BR" dirty="0"/>
              <a:t>Não pode ser instanciada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471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AAAE-68AF-4A5D-A0B0-A5E5BE8C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BE65DE-25F0-4D98-B3A9-D42C3067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Contrato</a:t>
            </a:r>
          </a:p>
          <a:p>
            <a:r>
              <a:rPr lang="pt-BR" dirty="0"/>
              <a:t>Assinatura dos métodos</a:t>
            </a:r>
          </a:p>
          <a:p>
            <a:r>
              <a:rPr lang="pt-BR" dirty="0"/>
              <a:t>Métodos são implicitamente Públicos e Abstratos. </a:t>
            </a:r>
          </a:p>
          <a:p>
            <a:r>
              <a:rPr lang="pt-BR" dirty="0"/>
              <a:t>Métodos defaults</a:t>
            </a:r>
          </a:p>
          <a:p>
            <a:r>
              <a:rPr lang="pt-BR" dirty="0"/>
              <a:t>Constantes estáticas </a:t>
            </a:r>
          </a:p>
          <a:p>
            <a:r>
              <a:rPr lang="pt-BR" dirty="0"/>
              <a:t>Abstrata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99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F5641-BC53-4F5A-A236-44F78C82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 </a:t>
            </a:r>
            <a:r>
              <a:rPr lang="pt-BR" dirty="0" err="1"/>
              <a:t>vs</a:t>
            </a:r>
            <a:r>
              <a:rPr lang="pt-BR" dirty="0"/>
              <a:t> Interface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28FF198-F601-49BB-B55D-B27F1C90A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606874"/>
              </p:ext>
            </p:extLst>
          </p:nvPr>
        </p:nvGraphicFramePr>
        <p:xfrm>
          <a:off x="371061" y="2451652"/>
          <a:ext cx="11635411" cy="5821238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2796209">
                  <a:extLst>
                    <a:ext uri="{9D8B030D-6E8A-4147-A177-3AD203B41FA5}">
                      <a16:colId xmlns:a16="http://schemas.microsoft.com/office/drawing/2014/main" val="2550158608"/>
                    </a:ext>
                  </a:extLst>
                </a:gridCol>
                <a:gridCol w="4399721">
                  <a:extLst>
                    <a:ext uri="{9D8B030D-6E8A-4147-A177-3AD203B41FA5}">
                      <a16:colId xmlns:a16="http://schemas.microsoft.com/office/drawing/2014/main" val="831725184"/>
                    </a:ext>
                  </a:extLst>
                </a:gridCol>
                <a:gridCol w="4439481">
                  <a:extLst>
                    <a:ext uri="{9D8B030D-6E8A-4147-A177-3AD203B41FA5}">
                      <a16:colId xmlns:a16="http://schemas.microsoft.com/office/drawing/2014/main" val="3041048332"/>
                    </a:ext>
                  </a:extLst>
                </a:gridCol>
              </a:tblGrid>
              <a:tr h="17669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Característica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Interface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Classe Abstrata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4798828"/>
                  </a:ext>
                </a:extLst>
              </a:tr>
              <a:tr h="176696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Herança múltipla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implementar diversas interfaces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somente uma classe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8078550"/>
                  </a:ext>
                </a:extLst>
              </a:tr>
              <a:tr h="353391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Implementação Padrão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Somente declaração de métodos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Código completo, código padrão ou ter apenas a declaração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4040608"/>
                  </a:ext>
                </a:extLst>
              </a:tr>
              <a:tr h="176696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Constantes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Estática.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Estáticas e de instância.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4187900"/>
                  </a:ext>
                </a:extLst>
              </a:tr>
              <a:tr h="530087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Componentes de terceiros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Uma implementação de uma interface pode ser incluída a qualquer classe de terceiros.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Uma classe de terceiros precisa ser reescrita para estender somente a partir da classe abstrata.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2304315"/>
                  </a:ext>
                </a:extLst>
              </a:tr>
              <a:tr h="883478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Homogeneidade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Se todas as diversas implementações compartilham a assinatura do método então a interface funciona melhor.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Se as várias implementações são todas do tipo e compartilham um comportamento e status comum , então a classe abstrata funciona melhor.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5044696"/>
                  </a:ext>
                </a:extLst>
              </a:tr>
              <a:tr h="530087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Manutenção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Pode facilmente alterar a implementação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Idêntico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0169571"/>
                  </a:ext>
                </a:extLst>
              </a:tr>
              <a:tr h="176696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Velocidade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Lento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Rápido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504287"/>
                  </a:ext>
                </a:extLst>
              </a:tr>
              <a:tr h="883478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Clareza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Todas as declarações de constantes em uma interface são presumidamente publicas ou estáticas.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por código compartilhado Você pode usar código para computar o valor inicial de suas constantes e variáveis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6691968"/>
                  </a:ext>
                </a:extLst>
              </a:tr>
              <a:tr h="353391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Funcionalidades Adicionais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Precisa ajustar todas as implementações da interface.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Opção de fornecer uma implementação padrão para ele.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371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67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C73CE-0EC3-4F0F-8A33-B0B5BB0C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E3621-63E3-4504-9A95-B3339B6A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https://www.devmedia.com.br/interfaces-x-classes-abstratas/13337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632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</TotalTime>
  <Words>244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Classe Abstrata versus Interface  </vt:lpstr>
      <vt:lpstr>Sumario</vt:lpstr>
      <vt:lpstr>Classe Abstrata</vt:lpstr>
      <vt:lpstr>Interface </vt:lpstr>
      <vt:lpstr>Classe Abstrata vs Interface 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 Abstrata versus Interface</dc:title>
  <dc:creator>Mael Santos</dc:creator>
  <cp:lastModifiedBy>Mael Santos</cp:lastModifiedBy>
  <cp:revision>7</cp:revision>
  <dcterms:created xsi:type="dcterms:W3CDTF">2018-06-13T17:42:17Z</dcterms:created>
  <dcterms:modified xsi:type="dcterms:W3CDTF">2018-06-15T15:59:33Z</dcterms:modified>
</cp:coreProperties>
</file>