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eibsonalmeida.blog.br/site/uml-composicao-vs-agregaca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C5855-FD91-4B7C-B7BD-CF05445B6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Agregação e Composição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E6AAD2-925F-4321-9D44-69AD6EDA3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133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3704B-2EF7-4E93-8FC8-2084C18F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AB44A2-7513-46EC-BBC1-18CBAE19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Agregação</a:t>
            </a:r>
          </a:p>
          <a:p>
            <a:r>
              <a:rPr lang="pt-BR" dirty="0"/>
              <a:t>Composição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87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3DFDC-4B43-45E4-9BAD-6B946DDF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C09038-1000-4BD5-A701-4FD72315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Vínculo fraco entre duas classes,</a:t>
            </a:r>
          </a:p>
          <a:p>
            <a:r>
              <a:rPr lang="pt-BR" dirty="0"/>
              <a:t>A parte existe sem o todo</a:t>
            </a:r>
          </a:p>
        </p:txBody>
      </p:sp>
      <p:pic>
        <p:nvPicPr>
          <p:cNvPr id="1026" name="Picture 2" descr="http://www.cleibsonalmeida.blog.br/site/wp-content/uploads/2012/08/uml_agregacao.gif">
            <a:extLst>
              <a:ext uri="{FF2B5EF4-FFF2-40B4-BE49-F238E27FC236}">
                <a16:creationId xmlns:a16="http://schemas.microsoft.com/office/drawing/2014/main" id="{AE4DAD31-FBD1-4B5B-BD20-924EE74D2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513" y="2603500"/>
            <a:ext cx="3337533" cy="39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3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A57A1-1410-487F-98AD-5C9593EE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4C86F-5A70-4042-B22F-DB094986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Vinculo forte entre duas classes</a:t>
            </a:r>
          </a:p>
          <a:p>
            <a:r>
              <a:rPr lang="pt-BR" dirty="0"/>
              <a:t>A parte só existe se o todo existir </a:t>
            </a:r>
          </a:p>
        </p:txBody>
      </p:sp>
      <p:pic>
        <p:nvPicPr>
          <p:cNvPr id="2050" name="Picture 2" descr="http://www.cleibsonalmeida.blog.br/site/wp-content/uploads/2012/08/uml_composicao.gif">
            <a:extLst>
              <a:ext uri="{FF2B5EF4-FFF2-40B4-BE49-F238E27FC236}">
                <a16:creationId xmlns:a16="http://schemas.microsoft.com/office/drawing/2014/main" id="{53A35D4C-501B-4BF2-9B8A-3D319F46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794" y="2603500"/>
            <a:ext cx="3442252" cy="40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7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CEB88-6523-440B-BAC8-46A7AC17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70709-6A97-4C7D-9CF9-B098D751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http://www.cleibsonalmeida.blog.br/site/uml-composicao-vs-agregacao/</a:t>
            </a:r>
            <a:endParaRPr lang="pt-BR" dirty="0"/>
          </a:p>
          <a:p>
            <a:r>
              <a:rPr lang="pt-BR" dirty="0">
                <a:hlinkClick r:id="rId2"/>
              </a:rPr>
              <a:t>http://www.cleibsonalmeida.blog.br/site/uml-composicao-vs-agregacao/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3552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76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 - Sala da Diretoria</vt:lpstr>
      <vt:lpstr>Agregação e Composição </vt:lpstr>
      <vt:lpstr>Sumario </vt:lpstr>
      <vt:lpstr>Agregação </vt:lpstr>
      <vt:lpstr>Composição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Agregação e Composição</dc:title>
  <dc:creator>Mael Santos</dc:creator>
  <cp:lastModifiedBy>Mael Santos</cp:lastModifiedBy>
  <cp:revision>5</cp:revision>
  <dcterms:created xsi:type="dcterms:W3CDTF">2018-06-13T18:59:17Z</dcterms:created>
  <dcterms:modified xsi:type="dcterms:W3CDTF">2018-06-17T00:52:16Z</dcterms:modified>
</cp:coreProperties>
</file>