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1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00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61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75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72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10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1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1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8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4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45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3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24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3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9DE44A-A9BC-4B1E-BB40-95D7FF6A2326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BFA330-917D-4CE2-AFD9-B208F1D73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5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ente.ifrn.edu.br/alessandrosouza/disciplinas/algoritmo/downloads/aula-3-variaveis-e-tipo-de-dados" TargetMode="External"/><Relationship Id="rId2" Type="http://schemas.openxmlformats.org/officeDocument/2006/relationships/hyperlink" Target="https://www.devmedia.com.br/principais-conceitos-da-programacao-orientada-a-objetos/322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inville.ifsc.edu.br/~edsonh/Repositorio/Microcontrolador/Livro%20de%20Programa%C3%A7%C3%A3o/Cap3%20-%20Constantes%20Vari%C3%A1veis%20e%20Tipos%20de%20Dados_v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E7DB-7FFA-4AFB-8E8D-DBD14DBC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388" y="705679"/>
            <a:ext cx="8825658" cy="3329581"/>
          </a:xfrm>
        </p:spPr>
        <p:txBody>
          <a:bodyPr/>
          <a:lstStyle/>
          <a:p>
            <a:pPr algn="ctr"/>
            <a:r>
              <a:rPr lang="pt-BR" dirty="0"/>
              <a:t>Classe e Métodos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5631-8B16-41B4-BEDF-413452C14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30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7CC79-450B-4B40-974B-7368C76E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– Constante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0CF82-1BCA-44E2-9BE3-3018219F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constante é um espaço físico na memória, </a:t>
            </a:r>
          </a:p>
          <a:p>
            <a:r>
              <a:rPr lang="pt-BR" dirty="0"/>
              <a:t>Ela é identificada por um nome, também chamado de identificador</a:t>
            </a:r>
          </a:p>
          <a:p>
            <a:r>
              <a:rPr lang="pt-BR" dirty="0"/>
              <a:t>pode conter dados de algum determinado tipo primitivo. </a:t>
            </a:r>
          </a:p>
          <a:p>
            <a:r>
              <a:rPr lang="pt-BR" dirty="0"/>
              <a:t>O conteúdo armazenado não pode variar durante a execução do programa à qual ele pertença, e isto a distingue das variáveis.</a:t>
            </a:r>
          </a:p>
        </p:txBody>
      </p:sp>
    </p:spTree>
    <p:extLst>
      <p:ext uri="{BB962C8B-B14F-4D97-AF65-F5344CB8AC3E}">
        <p14:creationId xmlns:p14="http://schemas.microsoft.com/office/powerpoint/2010/main" val="157388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0673D-8F9A-468D-8127-664EF3D5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Estereótipos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9779D-82EC-48EF-B140-FA294A97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D843-0F30-4D81-AAD2-8830A59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F59DF-D3E2-4D74-BC72-B29A475A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62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E9D47-D893-414E-9CF4-B8D253F9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42741-61F7-4034-881A-64E9428B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Encapsulamento é a técnica que faz com que detalhes internos do funcionamento dos métodos de uma classe permaneçam ocultos para os objetos.</a:t>
            </a:r>
          </a:p>
          <a:p>
            <a:r>
              <a:rPr lang="pt-BR" dirty="0"/>
              <a:t>Sem a necessidade de conhecermos seu funcionamento ou armazenamento interno;</a:t>
            </a:r>
          </a:p>
          <a:p>
            <a:r>
              <a:rPr lang="pt-BR" dirty="0"/>
              <a:t>É possível modificar um objeto internamente, acrescentando métodos, sem que isto afete os outros componentes do sistema que utilizam o objeto modificado;</a:t>
            </a:r>
          </a:p>
          <a:p>
            <a:pPr lvl="1"/>
            <a:r>
              <a:rPr lang="pt-BR" dirty="0"/>
              <a:t>getters</a:t>
            </a:r>
          </a:p>
          <a:p>
            <a:pPr lvl="1"/>
            <a:r>
              <a:rPr lang="pt-BR" dirty="0"/>
              <a:t>setters </a:t>
            </a:r>
          </a:p>
          <a:p>
            <a:r>
              <a:rPr lang="pt-BR" dirty="0"/>
              <a:t>O processo de desenvolvimento de sistemas é acelerado e simplificado</a:t>
            </a:r>
          </a:p>
        </p:txBody>
      </p:sp>
    </p:spTree>
    <p:extLst>
      <p:ext uri="{BB962C8B-B14F-4D97-AF65-F5344CB8AC3E}">
        <p14:creationId xmlns:p14="http://schemas.microsoft.com/office/powerpoint/2010/main" val="5412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5E85D-5AA6-4A96-B7E3-2576E3A6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EFBF9-6ABA-4FF8-8C3F-D37E041D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https://www.devmedia.com.br/principais-conceitos-da-programacao-orientada-a-objetos/32285</a:t>
            </a:r>
            <a:endParaRPr lang="pt-BR" dirty="0"/>
          </a:p>
          <a:p>
            <a:r>
              <a:rPr lang="pt-BR" dirty="0">
                <a:hlinkClick r:id="rId3"/>
              </a:rPr>
              <a:t>https://docente.ifrn.edu.br/alessandrosouza/disciplinas/algoritmo/downloads/aula-3-variaveis-e-tipo-de-dados</a:t>
            </a:r>
            <a:endParaRPr lang="pt-BR" dirty="0"/>
          </a:p>
          <a:p>
            <a:r>
              <a:rPr lang="pt-BR" dirty="0">
                <a:hlinkClick r:id="rId4"/>
              </a:rPr>
              <a:t>http://joinville.ifsc.edu.br/~edsonh/Repositorio/Microcontrolador/Livro%20de%20Programa%C3%A7%C3%A3o/Cap3%20-%20Constantes%20Vari%C3%A1veis%20e%20Tipos%20de%20Dados_v4.pdf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36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8C5D6-98BD-4A93-8EBF-7BC84B7E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53B93-E161-4196-8915-E53CC3E8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Classe</a:t>
            </a:r>
          </a:p>
          <a:p>
            <a:r>
              <a:rPr lang="pt-BR" dirty="0"/>
              <a:t>Campos/Atributos </a:t>
            </a:r>
          </a:p>
          <a:p>
            <a:r>
              <a:rPr lang="pt-BR" dirty="0"/>
              <a:t>Métodos (Construtor e Sobrecarga)</a:t>
            </a:r>
          </a:p>
          <a:p>
            <a:r>
              <a:rPr lang="pt-BR" dirty="0"/>
              <a:t>Objetos</a:t>
            </a:r>
          </a:p>
          <a:p>
            <a:r>
              <a:rPr lang="pt-BR" dirty="0"/>
              <a:t>Modificadores (visibilidade)</a:t>
            </a:r>
          </a:p>
          <a:p>
            <a:r>
              <a:rPr lang="pt-BR" dirty="0"/>
              <a:t>Tipos de Dados</a:t>
            </a:r>
          </a:p>
          <a:p>
            <a:r>
              <a:rPr lang="pt-BR" dirty="0"/>
              <a:t>Estereótipos</a:t>
            </a:r>
          </a:p>
          <a:p>
            <a:r>
              <a:rPr lang="pt-BR" dirty="0"/>
              <a:t>Pacotes</a:t>
            </a:r>
          </a:p>
          <a:p>
            <a:r>
              <a:rPr lang="pt-BR" dirty="0"/>
              <a:t>Encapsulamento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67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31CE7-A1F7-45D0-A809-957E6441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4B11B-CE50-435F-AF6D-2C751E2C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Uma classe é uma forma de definir um tipo de dado em uma </a:t>
            </a:r>
            <a:r>
              <a:rPr lang="pt-BR" b="1" dirty="0"/>
              <a:t>linguagem orientada a objeto</a:t>
            </a:r>
            <a:r>
              <a:rPr lang="pt-BR" dirty="0"/>
              <a:t>. </a:t>
            </a:r>
          </a:p>
          <a:p>
            <a:r>
              <a:rPr lang="pt-BR" dirty="0"/>
              <a:t>Ela é formada por dados (atributos) e comportamentos (métodos). </a:t>
            </a:r>
          </a:p>
        </p:txBody>
      </p:sp>
    </p:spTree>
    <p:extLst>
      <p:ext uri="{BB962C8B-B14F-4D97-AF65-F5344CB8AC3E}">
        <p14:creationId xmlns:p14="http://schemas.microsoft.com/office/powerpoint/2010/main" val="88774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5A064-48B6-4B8A-91E6-0AF5E994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Campos/Atributos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DE880-DA60-429E-9B0D-BB10843B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que são armazenados na classe</a:t>
            </a:r>
          </a:p>
          <a:p>
            <a:r>
              <a:rPr lang="pt-BR" dirty="0"/>
              <a:t>Variáveis declaradas na classe</a:t>
            </a:r>
          </a:p>
        </p:txBody>
      </p:sp>
    </p:spTree>
    <p:extLst>
      <p:ext uri="{BB962C8B-B14F-4D97-AF65-F5344CB8AC3E}">
        <p14:creationId xmlns:p14="http://schemas.microsoft.com/office/powerpoint/2010/main" val="19329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E8CC3-57F0-4A20-8464-94741754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(Construtor e Sobrecarga)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494DAE-BD6E-4BC0-9AFE-A4F67A41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Métodos: </a:t>
            </a:r>
            <a:r>
              <a:rPr lang="pt-BR" dirty="0"/>
              <a:t>São funções que realizam tarefas. Eles podem ou não retornar valores, e podem ou não receber parâmetros.</a:t>
            </a:r>
          </a:p>
          <a:p>
            <a:r>
              <a:rPr lang="pt-BR" b="1" dirty="0"/>
              <a:t>Métodos: </a:t>
            </a:r>
            <a:r>
              <a:rPr lang="pt-BR" dirty="0"/>
              <a:t>São o comportamento da classe, suas ações </a:t>
            </a:r>
          </a:p>
          <a:p>
            <a:r>
              <a:rPr lang="pt-BR" b="1" dirty="0"/>
              <a:t>Construtor: </a:t>
            </a:r>
            <a:r>
              <a:rPr lang="pt-BR" dirty="0"/>
              <a:t>inicializa os campos da classe e alocar memoria</a:t>
            </a:r>
          </a:p>
        </p:txBody>
      </p:sp>
    </p:spTree>
    <p:extLst>
      <p:ext uri="{BB962C8B-B14F-4D97-AF65-F5344CB8AC3E}">
        <p14:creationId xmlns:p14="http://schemas.microsoft.com/office/powerpoint/2010/main" val="264668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EE5CE-2142-4B83-8B8C-4DE6B364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EF09C-88BE-4FDA-A4A3-9D342A6A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Alocações de memoria no momento de execução do programa referentes a classe</a:t>
            </a:r>
          </a:p>
          <a:p>
            <a:r>
              <a:rPr lang="pt-BR" dirty="0"/>
              <a:t>São instancias de uma classe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60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A5DDF-BF91-487A-B84E-F903943E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(visibilidade)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28781-80CC-4C92-82BB-A6533352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Conceito: são a visão do método ou atributo, definem como outras classes podem acessar o conteúdo da classe</a:t>
            </a:r>
          </a:p>
          <a:p>
            <a:endParaRPr lang="pt-BR" dirty="0"/>
          </a:p>
          <a:p>
            <a:r>
              <a:rPr lang="pt-BR" dirty="0"/>
              <a:t>Public: pode ser acessado por qualquer outra classe</a:t>
            </a:r>
          </a:p>
          <a:p>
            <a:r>
              <a:rPr lang="pt-BR" dirty="0"/>
              <a:t>Private: somente a própria classe tem acesso</a:t>
            </a:r>
          </a:p>
          <a:p>
            <a:r>
              <a:rPr lang="pt-BR" dirty="0"/>
              <a:t>Protected: somente a própria classe e seus filhos (subclasses) tem acesso</a:t>
            </a:r>
          </a:p>
        </p:txBody>
      </p:sp>
    </p:spTree>
    <p:extLst>
      <p:ext uri="{BB962C8B-B14F-4D97-AF65-F5344CB8AC3E}">
        <p14:creationId xmlns:p14="http://schemas.microsoft.com/office/powerpoint/2010/main" val="206021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3092-5FF3-4F70-8984-945EBF61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59146-BDB6-4B35-952A-369AFD5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64" y="2173358"/>
            <a:ext cx="10538724" cy="4684642"/>
          </a:xfrm>
        </p:spPr>
        <p:txBody>
          <a:bodyPr>
            <a:normAutofit/>
          </a:bodyPr>
          <a:lstStyle/>
          <a:p>
            <a:r>
              <a:rPr lang="pt-BR" dirty="0"/>
              <a:t>Conceito:</a:t>
            </a:r>
          </a:p>
          <a:p>
            <a:r>
              <a:rPr lang="pt-BR" dirty="0"/>
              <a:t>Numéricos:</a:t>
            </a:r>
          </a:p>
          <a:p>
            <a:pPr lvl="1"/>
            <a:r>
              <a:rPr lang="pt-BR" dirty="0"/>
              <a:t>Inteiros: são aqueles que não possuem componentes decimais ou fracionários, podendo ser positivos ou negativos. </a:t>
            </a:r>
          </a:p>
          <a:p>
            <a:pPr lvl="1"/>
            <a:r>
              <a:rPr lang="pt-BR" dirty="0"/>
              <a:t>Reais: são aqueles que podem possuir componentes decimais ou fracionários, e podem também ser positivos ou negativos. </a:t>
            </a:r>
          </a:p>
          <a:p>
            <a:r>
              <a:rPr lang="pt-BR" dirty="0"/>
              <a:t>Literal: é constituído por uma sequência de caracteres contendo letras, dígitos e/ou símbolos especiais. Usualmente, os dados literais são representados nos algoritmos pela coleção de caracteres, delimitada em seu início e término com o caractere aspas (")</a:t>
            </a:r>
          </a:p>
          <a:p>
            <a:r>
              <a:rPr lang="pt-BR" dirty="0"/>
              <a:t>Lógicos: é usado para representar dois únicos valores lógicos possíveis: VERDADEIRO e FALSO.</a:t>
            </a:r>
          </a:p>
          <a:p>
            <a:r>
              <a:rPr lang="pt-BR" dirty="0"/>
              <a:t>Variável: é um tipo de dado que armazena valores de um tipo associado  </a:t>
            </a:r>
          </a:p>
          <a:p>
            <a:r>
              <a:rPr lang="pt-BR" dirty="0"/>
              <a:t>Constante: é um tipo de dado fixo que não se modifica </a:t>
            </a:r>
          </a:p>
        </p:txBody>
      </p:sp>
    </p:spTree>
    <p:extLst>
      <p:ext uri="{BB962C8B-B14F-4D97-AF65-F5344CB8AC3E}">
        <p14:creationId xmlns:p14="http://schemas.microsoft.com/office/powerpoint/2010/main" val="209981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B5C0F-EA1B-408A-A2D4-8CDBBB75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–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499743-F562-4A91-BAF6-F8BADA46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7" y="2199862"/>
            <a:ext cx="10671246" cy="46581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um espaço na memória </a:t>
            </a:r>
          </a:p>
          <a:p>
            <a:r>
              <a:rPr lang="pt-BR" dirty="0"/>
              <a:t>Possui três atributos:</a:t>
            </a:r>
          </a:p>
          <a:p>
            <a:pPr lvl="1"/>
            <a:r>
              <a:rPr lang="pt-BR" dirty="0"/>
              <a:t>um nome, conhecido como identificador</a:t>
            </a:r>
          </a:p>
          <a:p>
            <a:pPr lvl="1"/>
            <a:r>
              <a:rPr lang="pt-BR" dirty="0"/>
              <a:t>um tipo de dado associado à mesma </a:t>
            </a:r>
          </a:p>
          <a:p>
            <a:pPr lvl="1"/>
            <a:r>
              <a:rPr lang="pt-BR" dirty="0"/>
              <a:t>A informação por ela guardada. </a:t>
            </a:r>
          </a:p>
          <a:p>
            <a:r>
              <a:rPr lang="pt-BR" dirty="0"/>
              <a:t>É identificada por um nome conhecido como identificador, que pode conter dados de algum determinado tipo primitivo. </a:t>
            </a:r>
          </a:p>
          <a:p>
            <a:r>
              <a:rPr lang="pt-BR" dirty="0"/>
              <a:t>Os dados armazenados em uma variável são os seus conteúdos e estes podem variar durante a execução do programa à qual ele pertença.</a:t>
            </a:r>
          </a:p>
          <a:p>
            <a:r>
              <a:rPr lang="pt-BR" dirty="0"/>
              <a:t>Um nome de variável deve necessariamente começar com uma letra; </a:t>
            </a:r>
          </a:p>
          <a:p>
            <a:r>
              <a:rPr lang="pt-BR" dirty="0"/>
              <a:t>Um nome de variável não deve conter nenhum símbolo especial exceto a sublinha “_”. </a:t>
            </a:r>
          </a:p>
          <a:p>
            <a:r>
              <a:rPr lang="pt-BR" dirty="0"/>
              <a:t>Todas as variáveis utilizadas em algoritmos devem ser definidas antes de serem utilizadas. o Isto se faz necessário para permitir que o compilador reserve um espaço na memória para as mesmas.</a:t>
            </a:r>
          </a:p>
        </p:txBody>
      </p:sp>
    </p:spTree>
    <p:extLst>
      <p:ext uri="{BB962C8B-B14F-4D97-AF65-F5344CB8AC3E}">
        <p14:creationId xmlns:p14="http://schemas.microsoft.com/office/powerpoint/2010/main" val="238312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</TotalTime>
  <Words>658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Íon - Sala da Diretoria</vt:lpstr>
      <vt:lpstr>Classe e Métodos </vt:lpstr>
      <vt:lpstr>Sumario</vt:lpstr>
      <vt:lpstr>Classe</vt:lpstr>
      <vt:lpstr>Campos/Atributos </vt:lpstr>
      <vt:lpstr>Métodos (Construtor e Sobrecarga)</vt:lpstr>
      <vt:lpstr>Objetos</vt:lpstr>
      <vt:lpstr>Modificadores (visibilidade)</vt:lpstr>
      <vt:lpstr>Tipos de Dados</vt:lpstr>
      <vt:lpstr>Tipos de dados – Variável</vt:lpstr>
      <vt:lpstr>Tipos de dados – Constante </vt:lpstr>
      <vt:lpstr>Estereótipos</vt:lpstr>
      <vt:lpstr>Pacotes</vt:lpstr>
      <vt:lpstr>Encapsulamento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</dc:title>
  <dc:creator>Mael Santos</dc:creator>
  <cp:lastModifiedBy>Mael Santos</cp:lastModifiedBy>
  <cp:revision>17</cp:revision>
  <dcterms:created xsi:type="dcterms:W3CDTF">2018-06-13T13:32:04Z</dcterms:created>
  <dcterms:modified xsi:type="dcterms:W3CDTF">2018-06-15T19:12:15Z</dcterms:modified>
</cp:coreProperties>
</file>