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61" r:id="rId7"/>
    <p:sldId id="270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1" r:id="rId16"/>
    <p:sldId id="26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scelaneadoconhecimento.com/java/interfacegrafica.html" TargetMode="External"/><Relationship Id="rId2" Type="http://schemas.openxmlformats.org/officeDocument/2006/relationships/hyperlink" Target="https://www.devmedia.com.br/swing-componentes-mais-importantes-e-suas-propriedades/161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10E3D-A0F0-4967-8BEA-28958AB55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Componentes gráficos e sua organização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7531F-193D-49D7-826C-DD12CAFF0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54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78AA2-6438-435B-A050-BBB6D6B2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JButton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70FBB-BE11-4A0F-8628-2BE2356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JButton é o componente correspondente ao botão. É utilizado para que seja efetuada alguma tarefa ou função ao ser clicado.</a:t>
            </a:r>
          </a:p>
        </p:txBody>
      </p:sp>
    </p:spTree>
    <p:extLst>
      <p:ext uri="{BB962C8B-B14F-4D97-AF65-F5344CB8AC3E}">
        <p14:creationId xmlns:p14="http://schemas.microsoft.com/office/powerpoint/2010/main" val="288620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6EED2-77E1-419C-9585-A980FC89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JTextField e JPasswordField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87A08-5DB4-4AAB-AE7B-9397DE88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JTextField é um campo utilizado para a entrada de informações. </a:t>
            </a:r>
          </a:p>
          <a:p>
            <a:r>
              <a:rPr lang="pt-BR" dirty="0"/>
              <a:t>Normalmente é uma caixa branca onde o usuário pode entrar com algum valor para que seja utilizado pelo algoritmo. </a:t>
            </a:r>
          </a:p>
          <a:p>
            <a:r>
              <a:rPr lang="pt-BR" dirty="0"/>
              <a:t>O JPasswordField é idêntico ao JTextField com exceção de um fator, a aparência. </a:t>
            </a:r>
          </a:p>
          <a:p>
            <a:r>
              <a:rPr lang="pt-BR" dirty="0"/>
              <a:t>O JPasswordField, como diz no nome, é um campo de senha. Assim, quando o usuário digita um texto esse texto fica codificado.</a:t>
            </a:r>
          </a:p>
        </p:txBody>
      </p:sp>
    </p:spTree>
    <p:extLst>
      <p:ext uri="{BB962C8B-B14F-4D97-AF65-F5344CB8AC3E}">
        <p14:creationId xmlns:p14="http://schemas.microsoft.com/office/powerpoint/2010/main" val="286670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7418-14B3-43D6-8F28-572D6003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JLabel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69DE7-AEA9-4800-BFD3-AEBB7B44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JLabel é utilizado para apresentar um texto "fixo" ao usuário. </a:t>
            </a:r>
          </a:p>
          <a:p>
            <a:r>
              <a:rPr lang="pt-BR" dirty="0"/>
              <a:t>É muito comum utilizar o componente como rótulo para os demais componentes</a:t>
            </a:r>
          </a:p>
          <a:p>
            <a:r>
              <a:rPr lang="pt-BR" dirty="0"/>
              <a:t>Pode ser utilizado também como saída de dados</a:t>
            </a:r>
          </a:p>
          <a:p>
            <a:r>
              <a:rPr lang="pt-BR" dirty="0"/>
              <a:t>O texto desse componente só pode ser alterado via código.</a:t>
            </a:r>
          </a:p>
        </p:txBody>
      </p:sp>
    </p:spTree>
    <p:extLst>
      <p:ext uri="{BB962C8B-B14F-4D97-AF65-F5344CB8AC3E}">
        <p14:creationId xmlns:p14="http://schemas.microsoft.com/office/powerpoint/2010/main" val="240941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30FF-5BA2-41D0-AEE1-B0960D59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JRadionButton e JCheckBox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C5252-60BA-4893-907B-808A9DB6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JRadioButton é um componente utilizado para que o usuário possa selecionar alguma informação definida pelo programador. </a:t>
            </a:r>
          </a:p>
          <a:p>
            <a:r>
              <a:rPr lang="pt-BR" dirty="0"/>
              <a:t>Normalmente é utilizado em conjunto com outros JRadioButtons, para que o usuário tenha várias opção de seleção. </a:t>
            </a:r>
          </a:p>
          <a:p>
            <a:r>
              <a:rPr lang="pt-BR" dirty="0"/>
              <a:t>Esse componente, geralmente é utilizado em casos onde o usuário deve selecionar apenas uma das opções disponíveis. </a:t>
            </a:r>
          </a:p>
          <a:p>
            <a:r>
              <a:rPr lang="pt-BR" dirty="0"/>
              <a:t>O JCheckBox é semelhante ao JRadioButton, porém é utilizado quando o usuário pode, ou não, selecionar várias das opções disponíveis.</a:t>
            </a:r>
          </a:p>
          <a:p>
            <a:r>
              <a:rPr lang="pt-BR" dirty="0"/>
              <a:t>ButtonGroup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81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64FE-0A3F-4F47-BC58-B2AB5AB9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JComboBox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A5319-8137-4297-904B-68B6D1DE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JComboBox é utilizado como seletor de dados, onde são configurados determinados campos pelo programador e o usuário pode escolher um deles. </a:t>
            </a:r>
          </a:p>
          <a:p>
            <a:r>
              <a:rPr lang="pt-BR" dirty="0"/>
              <a:t>Escolher um dados definidos. </a:t>
            </a:r>
          </a:p>
          <a:p>
            <a:r>
              <a:rPr lang="pt-BR" dirty="0"/>
              <a:t>Também trabalha com índices.</a:t>
            </a:r>
          </a:p>
        </p:txBody>
      </p:sp>
    </p:spTree>
    <p:extLst>
      <p:ext uri="{BB962C8B-B14F-4D97-AF65-F5344CB8AC3E}">
        <p14:creationId xmlns:p14="http://schemas.microsoft.com/office/powerpoint/2010/main" val="166548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ADF24-E36B-40D5-8994-6731E8A9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JFormattedTextField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E8EEA-86F4-4478-9E5E-02753A33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JFormattedTextField é um campo bem semelhante ao JTextField, possuindo as mesmas propriedades e algumas a mais. </a:t>
            </a:r>
          </a:p>
          <a:p>
            <a:r>
              <a:rPr lang="pt-BR" dirty="0"/>
              <a:t>Ele é utilizado quando o JTextField necessita de algum tipo de formatação, como a “Data”.</a:t>
            </a:r>
          </a:p>
          <a:p>
            <a:r>
              <a:rPr lang="pt-BR" dirty="0"/>
              <a:t>MaskFormatted</a:t>
            </a:r>
          </a:p>
        </p:txBody>
      </p:sp>
    </p:spTree>
    <p:extLst>
      <p:ext uri="{BB962C8B-B14F-4D97-AF65-F5344CB8AC3E}">
        <p14:creationId xmlns:p14="http://schemas.microsoft.com/office/powerpoint/2010/main" val="198412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7CF11-8DCC-4908-B51C-80913B24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D6D3A-BC7D-4D45-82A8-EDBCBFB5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FlowLayout</a:t>
            </a:r>
          </a:p>
          <a:p>
            <a:r>
              <a:rPr lang="pt-BR" dirty="0"/>
              <a:t>Border Layout</a:t>
            </a:r>
          </a:p>
          <a:p>
            <a:r>
              <a:rPr lang="pt-BR" dirty="0"/>
              <a:t>Grid Layout</a:t>
            </a:r>
          </a:p>
          <a:p>
            <a:r>
              <a:rPr lang="pt-BR" dirty="0"/>
              <a:t>Layout null – setBounds()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97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74536-1B0B-432E-9F78-7D6CDF77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D9CFE-690F-4744-9F0F-205AA823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https://www.devmedia.com.br/swing-componentes-mais-importantes-e-suas-propriedades/16113</a:t>
            </a:r>
            <a:endParaRPr lang="pt-BR" dirty="0"/>
          </a:p>
          <a:p>
            <a:r>
              <a:rPr lang="pt-BR" dirty="0">
                <a:hlinkClick r:id="rId3"/>
              </a:rPr>
              <a:t>http://www.miscelaneadoconhecimento.com/java/interfacegrafica.html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01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FEDFB-D23C-47E4-A2A0-AE39110C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87B3E-F5FC-4C7E-8DD9-BB52D002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AWT</a:t>
            </a:r>
          </a:p>
          <a:p>
            <a:r>
              <a:rPr lang="pt-BR" dirty="0"/>
              <a:t>Swing </a:t>
            </a:r>
          </a:p>
          <a:p>
            <a:r>
              <a:rPr lang="pt-BR" dirty="0"/>
              <a:t>Containers </a:t>
            </a:r>
          </a:p>
          <a:p>
            <a:r>
              <a:rPr lang="pt-BR" dirty="0"/>
              <a:t>Principais componentes gráficos</a:t>
            </a:r>
          </a:p>
          <a:p>
            <a:r>
              <a:rPr lang="pt-BR" dirty="0"/>
              <a:t>Layout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2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F0FE-BD60-42B2-BA41-5BADB459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AWT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53289-65E2-4F0C-95D5-8C01816A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pacote AWT (Abstract Windows Toolkit) possui os primeiros componentes gráficos que surgiram no Java. </a:t>
            </a:r>
          </a:p>
          <a:p>
            <a:r>
              <a:rPr lang="pt-BR" dirty="0"/>
              <a:t>Eles possuem uma aparência mais "padrão", são mais quadrados e não possuem muitos efeitos gráficos.</a:t>
            </a:r>
          </a:p>
        </p:txBody>
      </p:sp>
    </p:spTree>
    <p:extLst>
      <p:ext uri="{BB962C8B-B14F-4D97-AF65-F5344CB8AC3E}">
        <p14:creationId xmlns:p14="http://schemas.microsoft.com/office/powerpoint/2010/main" val="1414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A912C-6C71-4BCB-8D25-25F7EAB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Swing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7C326-4BA8-421B-A075-10578D0B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Evolução do pacote AWT</a:t>
            </a:r>
          </a:p>
          <a:p>
            <a:r>
              <a:rPr lang="pt-BR" dirty="0"/>
              <a:t>Interface gráfica mais evoluída e com maiores efeitos</a:t>
            </a:r>
          </a:p>
          <a:p>
            <a:r>
              <a:rPr lang="pt-BR" dirty="0"/>
              <a:t>Telas mais aperfeiçoadas </a:t>
            </a:r>
          </a:p>
        </p:txBody>
      </p:sp>
      <p:pic>
        <p:nvPicPr>
          <p:cNvPr id="4" name="Picture 2" descr="http://www.miscelaneadoconhecimento.com/java/imagens/swing.jpg">
            <a:extLst>
              <a:ext uri="{FF2B5EF4-FFF2-40B4-BE49-F238E27FC236}">
                <a16:creationId xmlns:a16="http://schemas.microsoft.com/office/drawing/2014/main" id="{A98B28F0-BB0F-4ACB-9CFA-1F4C7F7C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51" y="4311650"/>
            <a:ext cx="8190298" cy="19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8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65120-C0C3-41AC-8446-7DC5098C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4AA42-C301-4A8F-BF56-B4A4FB53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add() e remove()</a:t>
            </a:r>
          </a:p>
          <a:p>
            <a:r>
              <a:rPr lang="pt-BR" dirty="0"/>
              <a:t>Window</a:t>
            </a:r>
          </a:p>
          <a:p>
            <a:r>
              <a:rPr lang="pt-BR" dirty="0"/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99818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3715-47F5-48A3-AB32-B8C21734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componentes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15CD8-7A20-4332-8BE5-EC56A4B5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JFrame</a:t>
            </a:r>
          </a:p>
          <a:p>
            <a:r>
              <a:rPr lang="pt-BR" dirty="0"/>
              <a:t>JPanel</a:t>
            </a:r>
          </a:p>
          <a:p>
            <a:r>
              <a:rPr lang="pt-BR" dirty="0"/>
              <a:t>JButton</a:t>
            </a:r>
          </a:p>
          <a:p>
            <a:r>
              <a:rPr lang="pt-BR" dirty="0"/>
              <a:t>JTextField e JPasswordField</a:t>
            </a:r>
          </a:p>
          <a:p>
            <a:r>
              <a:rPr lang="pt-BR" dirty="0"/>
              <a:t>JLabel</a:t>
            </a:r>
          </a:p>
          <a:p>
            <a:r>
              <a:rPr lang="pt-BR" dirty="0"/>
              <a:t>JRadioButton e JCheckBox</a:t>
            </a:r>
          </a:p>
          <a:p>
            <a:r>
              <a:rPr lang="pt-BR" dirty="0"/>
              <a:t>JFormattedTextField</a:t>
            </a:r>
          </a:p>
          <a:p>
            <a:r>
              <a:rPr lang="pt-BR" dirty="0"/>
              <a:t>JComboBox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04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1D2E7-9409-47F8-ABFB-3FC140BF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Picture 2" descr="Exemplo de JFrame">
            <a:extLst>
              <a:ext uri="{FF2B5EF4-FFF2-40B4-BE49-F238E27FC236}">
                <a16:creationId xmlns:a16="http://schemas.microsoft.com/office/drawing/2014/main" id="{CA01DC29-EEC0-4848-B828-55164DC53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33" y="2292419"/>
            <a:ext cx="35433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9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0AB-019A-4FF2-8304-988196A7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JFrame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2F670-3C57-4A4D-94AA-571A8218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Subclasse de window</a:t>
            </a:r>
          </a:p>
          <a:p>
            <a:r>
              <a:rPr lang="pt-BR" dirty="0"/>
              <a:t>Representa uma janela</a:t>
            </a:r>
          </a:p>
        </p:txBody>
      </p:sp>
    </p:spTree>
    <p:extLst>
      <p:ext uri="{BB962C8B-B14F-4D97-AF65-F5344CB8AC3E}">
        <p14:creationId xmlns:p14="http://schemas.microsoft.com/office/powerpoint/2010/main" val="7626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2F1E3-710D-42CA-B08F-D71B3AC6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JPanel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EEF80-482F-4C73-B7ED-4DFBEFCD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painel é um componente utilizado para fazer subdivisões na tela, ou para separar de forma organizada componentes dispostos na tela.</a:t>
            </a:r>
          </a:p>
        </p:txBody>
      </p:sp>
    </p:spTree>
    <p:extLst>
      <p:ext uri="{BB962C8B-B14F-4D97-AF65-F5344CB8AC3E}">
        <p14:creationId xmlns:p14="http://schemas.microsoft.com/office/powerpoint/2010/main" val="282454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459</TotalTime>
  <Words>460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 - Sala da Diretoria</vt:lpstr>
      <vt:lpstr>Componentes gráficos e sua organização  </vt:lpstr>
      <vt:lpstr>Sumario </vt:lpstr>
      <vt:lpstr>AWT</vt:lpstr>
      <vt:lpstr>Swing </vt:lpstr>
      <vt:lpstr>Containers</vt:lpstr>
      <vt:lpstr>Principais componentes gráficos</vt:lpstr>
      <vt:lpstr>Exemplo</vt:lpstr>
      <vt:lpstr>JFrame </vt:lpstr>
      <vt:lpstr>JPanel</vt:lpstr>
      <vt:lpstr>JButton</vt:lpstr>
      <vt:lpstr>JTextField e JPasswordField</vt:lpstr>
      <vt:lpstr>JLabel</vt:lpstr>
      <vt:lpstr>JRadionButton e JCheckBox</vt:lpstr>
      <vt:lpstr>JComboBox</vt:lpstr>
      <vt:lpstr>JFormattedTextField</vt:lpstr>
      <vt:lpstr>Layout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gráficos e sua organização  </dc:title>
  <dc:creator>Mael Santos</dc:creator>
  <cp:lastModifiedBy>Mael Santos</cp:lastModifiedBy>
  <cp:revision>16</cp:revision>
  <dcterms:created xsi:type="dcterms:W3CDTF">2018-06-19T02:12:14Z</dcterms:created>
  <dcterms:modified xsi:type="dcterms:W3CDTF">2018-06-19T18:00:51Z</dcterms:modified>
</cp:coreProperties>
</file>