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BC68-9589-4ED9-BD1E-B6EA021D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Tipos e estruturas dinâmicas de dados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8B7BE8-9B02-443A-9AC4-7ACE2C08C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0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508D9-954A-47D1-AE0E-C9614AD1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6D6EC-D43F-4509-A9CA-BACFF22D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  <a:p>
            <a:r>
              <a:rPr lang="pt-BR" dirty="0"/>
              <a:t>Filas</a:t>
            </a:r>
          </a:p>
          <a:p>
            <a:r>
              <a:rPr lang="pt-BR" dirty="0"/>
              <a:t>Pilhas </a:t>
            </a:r>
          </a:p>
          <a:p>
            <a:r>
              <a:rPr lang="pt-BR" dirty="0"/>
              <a:t>Árvores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20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89C83-7662-4005-937B-628AD03D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AB83-017F-426B-9D2E-89D13344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33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C3844-65AC-45F4-BFB0-CA653DF5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47281-9CEB-490D-B0FC-EDDE7D97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FIFO - First In, First Out (Primeiro que entra, primeiro que sai).</a:t>
            </a:r>
          </a:p>
        </p:txBody>
      </p:sp>
    </p:spTree>
    <p:extLst>
      <p:ext uri="{BB962C8B-B14F-4D97-AF65-F5344CB8AC3E}">
        <p14:creationId xmlns:p14="http://schemas.microsoft.com/office/powerpoint/2010/main" val="311172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F224-E543-407C-904F-4B19C32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6299F-9323-443E-A8FE-609A3789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LIFO - Last In, First Out (Ultimo a entrar, primeiro a sair)</a:t>
            </a:r>
          </a:p>
        </p:txBody>
      </p:sp>
    </p:spTree>
    <p:extLst>
      <p:ext uri="{BB962C8B-B14F-4D97-AF65-F5344CB8AC3E}">
        <p14:creationId xmlns:p14="http://schemas.microsoft.com/office/powerpoint/2010/main" val="234340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AEC6A-A4F4-4415-B649-185A375B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60269-1D5A-4D36-8F96-6ADA6639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elementos na subárvore esquerda de um determinado nó n são menores que n;</a:t>
            </a:r>
          </a:p>
          <a:p>
            <a:r>
              <a:rPr lang="pt-BR" dirty="0"/>
              <a:t>todos os elementos na subárvore direita de um determinado nó n são maiores ou iguais a n.</a:t>
            </a:r>
          </a:p>
          <a:p>
            <a:endParaRPr lang="pt-BR" dirty="0"/>
          </a:p>
        </p:txBody>
      </p:sp>
      <p:pic>
        <p:nvPicPr>
          <p:cNvPr id="4" name="Picture 2" descr="Exemplo ilustrativo de uma Árvore Binária">
            <a:extLst>
              <a:ext uri="{FF2B5EF4-FFF2-40B4-BE49-F238E27FC236}">
                <a16:creationId xmlns:a16="http://schemas.microsoft.com/office/drawing/2014/main" id="{42D8D4AB-E774-42DC-9761-B7CBA19D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46" y="3795505"/>
            <a:ext cx="3238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8C4BC-11A3-4BC9-B5ED-3F603965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EDB62-38F5-4F4D-8B48-F17B31EF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67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658</TotalTime>
  <Words>64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Tipos e estruturas dinâmicas de dados  </vt:lpstr>
      <vt:lpstr>Sumario</vt:lpstr>
      <vt:lpstr>Lista</vt:lpstr>
      <vt:lpstr>Filas</vt:lpstr>
      <vt:lpstr>Pilhas</vt:lpstr>
      <vt:lpstr>Árvores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e estruturas dinâmicas de dados</dc:title>
  <dc:creator>Mael Santos</dc:creator>
  <cp:lastModifiedBy>Mael Santos</cp:lastModifiedBy>
  <cp:revision>4</cp:revision>
  <dcterms:created xsi:type="dcterms:W3CDTF">2018-06-17T00:54:30Z</dcterms:created>
  <dcterms:modified xsi:type="dcterms:W3CDTF">2018-06-17T12:02:50Z</dcterms:modified>
</cp:coreProperties>
</file>