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8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87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16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16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753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4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00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60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44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50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2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6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03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9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90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43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0280CE-F2A4-4BC1-AA97-BF9D67EE95A4}" type="datetimeFigureOut">
              <a:rPr lang="pt-BR" smtClean="0"/>
              <a:t>15/06/2018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92566E2-2F0F-46D3-BF37-9168842DFE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245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elsantos777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conceitos-e-exemplos-polimorfismo-programacao-orientada-a-objetos/18701" TargetMode="External"/><Relationship Id="rId2" Type="http://schemas.openxmlformats.org/officeDocument/2006/relationships/hyperlink" Target="http://www.dca.fee.unicamp.br/cursos/PooJava/polimorf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6218-7683-4772-93DD-DBFC46DB6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4400" dirty="0"/>
              <a:t>Generalização/Especialização (Herança);</a:t>
            </a:r>
            <a:br>
              <a:rPr lang="pt-BR" sz="4400" dirty="0"/>
            </a:br>
            <a:r>
              <a:rPr lang="pt-BR" sz="4400" dirty="0"/>
              <a:t>Sobreposição; Polimorfismo de Objetos </a:t>
            </a:r>
            <a:br>
              <a:rPr lang="pt-BR" sz="4400" dirty="0"/>
            </a:b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D84B2-771F-4C08-8AA0-14DEE36AF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Discente: Abimael Jonas Furtuoso dos santos</a:t>
            </a:r>
          </a:p>
          <a:p>
            <a:r>
              <a:rPr lang="pt-BR" dirty="0"/>
              <a:t>E-mail: </a:t>
            </a:r>
            <a:r>
              <a:rPr lang="pt-BR" dirty="0">
                <a:hlinkClick r:id="rId2"/>
              </a:rPr>
              <a:t>maelsantos777@gmail.com</a:t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957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329A-BCF9-41E3-97C4-311CA83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Sumario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6FD14-EC55-46FB-9FF7-CCE862404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Generalização/Especialização (Herança)</a:t>
            </a:r>
          </a:p>
          <a:p>
            <a:r>
              <a:rPr lang="pt-BR" dirty="0"/>
              <a:t>Polimorfismo </a:t>
            </a:r>
            <a:r>
              <a:rPr lang="pt-BR"/>
              <a:t>de Objetos</a:t>
            </a:r>
          </a:p>
          <a:p>
            <a:r>
              <a:rPr lang="pt-BR" dirty="0"/>
              <a:t>Sobreposição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450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07F7D-D12E-4141-B21A-60D094D2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Generalização/Especialização (Herança)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54336D-9F6F-4469-BAC0-0BFA09ED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Representar objetos do mundo real</a:t>
            </a:r>
          </a:p>
          <a:p>
            <a:r>
              <a:rPr lang="pt-BR" dirty="0"/>
              <a:t>Atributos em comum</a:t>
            </a:r>
          </a:p>
          <a:p>
            <a:r>
              <a:rPr lang="pt-BR" dirty="0"/>
              <a:t>Categorizados</a:t>
            </a:r>
          </a:p>
          <a:p>
            <a:r>
              <a:rPr lang="pt-BR" dirty="0"/>
              <a:t>Hierarquia</a:t>
            </a:r>
          </a:p>
          <a:p>
            <a:r>
              <a:rPr lang="pt-BR" dirty="0"/>
              <a:t>Superclasse e Subclasses</a:t>
            </a:r>
          </a:p>
        </p:txBody>
      </p:sp>
    </p:spTree>
    <p:extLst>
      <p:ext uri="{BB962C8B-B14F-4D97-AF65-F5344CB8AC3E}">
        <p14:creationId xmlns:p14="http://schemas.microsoft.com/office/powerpoint/2010/main" val="140972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92C74-0F14-4CED-B8D1-0AC6EFA1C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 de Objetos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1B6C3-7D8A-48AA-95AE-E3E1CF09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Utilização dos mesmos atributos e objetos em objetos distintos </a:t>
            </a:r>
          </a:p>
          <a:p>
            <a:r>
              <a:rPr lang="pt-BR" dirty="0"/>
              <a:t>Implementações lógicas diferentes.</a:t>
            </a:r>
          </a:p>
          <a:p>
            <a:r>
              <a:rPr lang="pt-BR" dirty="0"/>
              <a:t>Varias formas do mesmo método mas com comportamentos distintos</a:t>
            </a:r>
          </a:p>
          <a:p>
            <a:r>
              <a:rPr lang="pt-BR" dirty="0"/>
              <a:t>Mesma identificação (assinatura)</a:t>
            </a:r>
          </a:p>
          <a:p>
            <a:r>
              <a:rPr lang="pt-BR" dirty="0"/>
              <a:t>Sobrecarga </a:t>
            </a:r>
          </a:p>
          <a:p>
            <a:r>
              <a:rPr lang="pt-BR" dirty="0"/>
              <a:t>Sobreposição </a:t>
            </a:r>
          </a:p>
        </p:txBody>
      </p:sp>
    </p:spTree>
    <p:extLst>
      <p:ext uri="{BB962C8B-B14F-4D97-AF65-F5344CB8AC3E}">
        <p14:creationId xmlns:p14="http://schemas.microsoft.com/office/powerpoint/2010/main" val="389435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B9C84-8F5D-4400-B5B3-3CDAF905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44253-6B96-46FD-96B7-E2875652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</a:t>
            </a:r>
          </a:p>
          <a:p>
            <a:pPr lvl="1"/>
            <a:r>
              <a:rPr lang="pt-BR" dirty="0"/>
              <a:t>Mesmo nome</a:t>
            </a:r>
          </a:p>
          <a:p>
            <a:pPr lvl="1"/>
            <a:r>
              <a:rPr lang="pt-BR" dirty="0"/>
              <a:t>Tipo de retorno</a:t>
            </a:r>
          </a:p>
          <a:p>
            <a:pPr lvl="1"/>
            <a:r>
              <a:rPr lang="pt-BR" dirty="0"/>
              <a:t>Quantidade de parâmetros</a:t>
            </a:r>
          </a:p>
          <a:p>
            <a:pPr lvl="1"/>
            <a:r>
              <a:rPr lang="pt-BR" dirty="0"/>
              <a:t>Logica diferente </a:t>
            </a:r>
          </a:p>
          <a:p>
            <a:r>
              <a:rPr lang="pt-BR" dirty="0"/>
              <a:t>Atributos</a:t>
            </a:r>
          </a:p>
          <a:p>
            <a:pPr lvl="1"/>
            <a:r>
              <a:rPr lang="pt-BR" dirty="0"/>
              <a:t>Super</a:t>
            </a:r>
          </a:p>
          <a:p>
            <a:pPr lvl="1"/>
            <a:r>
              <a:rPr lang="pt-BR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1638879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A67DE-1493-4FEB-B282-F9E2E310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FD605-EFC1-48C6-A4CE-78671BF71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http://www.dca.fee.unicamp.br/cursos/PooJava/polimorf/index.html</a:t>
            </a:r>
            <a:endParaRPr lang="pt-BR" dirty="0"/>
          </a:p>
          <a:p>
            <a:r>
              <a:rPr lang="pt-BR" dirty="0">
                <a:hlinkClick r:id="rId3"/>
              </a:rPr>
              <a:t>https://www.devmedia.com.br/conceitos-e-exemplos-polimorfismo-programacao-orientada-a-objetos/18701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6219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654</TotalTime>
  <Words>132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Íon - Sala da Diretoria</vt:lpstr>
      <vt:lpstr>Generalização/Especialização (Herança); Sobreposição; Polimorfismo de Objetos  </vt:lpstr>
      <vt:lpstr>Sumario </vt:lpstr>
      <vt:lpstr>Generalização/Especialização (Herança)</vt:lpstr>
      <vt:lpstr>Polimorfismo de Objetos </vt:lpstr>
      <vt:lpstr>Sobreposição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Generalização/Especialização (Herança); Sobreposição; Polimorfismo de Objetos</dc:title>
  <dc:creator>Mael Santos</dc:creator>
  <cp:lastModifiedBy>Mael Santos</cp:lastModifiedBy>
  <cp:revision>12</cp:revision>
  <dcterms:created xsi:type="dcterms:W3CDTF">2018-06-13T16:29:05Z</dcterms:created>
  <dcterms:modified xsi:type="dcterms:W3CDTF">2018-06-16T02:27:08Z</dcterms:modified>
</cp:coreProperties>
</file>