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elsantos777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homepages.dcc.ufmg.br/~figueiredo/disciplinas/aulas/uml-diagrama-classes-relacionamentos_v01.pdf" TargetMode="External"/><Relationship Id="rId2" Type="http://schemas.openxmlformats.org/officeDocument/2006/relationships/hyperlink" Target="http://www.dsc.ufcg.edu.br/~jacques/cursos/map/html/uml/diagramas/classes/classes3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aceprogrammer.com/uml/compreendendo-multiplicidade-e-os-tipos-de-associaca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D3E18-E3B2-4214-8263-800696212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Relacionamentos</a:t>
            </a:r>
            <a:r>
              <a:rPr lang="pt-BR" sz="4400" dirty="0"/>
              <a:t> </a:t>
            </a:r>
            <a:br>
              <a:rPr lang="pt-BR" sz="4400" dirty="0"/>
            </a:b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FA1EEA-4219-4215-AEEE-FABA8D1E51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Discente: Abimael Jonas Furtuoso dos santos</a:t>
            </a:r>
          </a:p>
          <a:p>
            <a:r>
              <a:rPr lang="pt-BR" dirty="0"/>
              <a:t>E-mail: </a:t>
            </a:r>
            <a:r>
              <a:rPr lang="pt-BR" dirty="0">
                <a:hlinkClick r:id="rId2"/>
              </a:rPr>
              <a:t>maelsantos777@gmail.com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83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13C28-8E95-4E4F-A357-77A594B0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Sumario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CF50F4-586A-4BD7-9656-C7BA2FF2B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Dependência</a:t>
            </a:r>
          </a:p>
          <a:p>
            <a:r>
              <a:rPr lang="pt-BR" dirty="0"/>
              <a:t>Associação</a:t>
            </a:r>
          </a:p>
          <a:p>
            <a:r>
              <a:rPr lang="pt-BR" dirty="0"/>
              <a:t>Navegabilidade</a:t>
            </a:r>
          </a:p>
          <a:p>
            <a:r>
              <a:rPr lang="pt-BR" dirty="0"/>
              <a:t>Cardinalidade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855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85979-B9E7-4FB6-B49A-67E0F7C3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Dependência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1D847C-B200-4007-B139-6A5FC4A6B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Dependência deixa explícito que uma mudança na especificação</a:t>
            </a:r>
            <a:br>
              <a:rPr lang="pt-BR" dirty="0"/>
            </a:br>
            <a:r>
              <a:rPr lang="pt-BR" dirty="0"/>
              <a:t>de um elemento pode alterar a especificação do elemento</a:t>
            </a:r>
            <a:br>
              <a:rPr lang="pt-BR" dirty="0"/>
            </a:br>
            <a:r>
              <a:rPr lang="pt-BR" dirty="0"/>
              <a:t>dependente.</a:t>
            </a:r>
          </a:p>
          <a:p>
            <a:r>
              <a:rPr lang="pt-BR" dirty="0"/>
              <a:t>Os objetos de uma classe esporadicamente usam serviços dos objetos de</a:t>
            </a:r>
            <a:br>
              <a:rPr lang="pt-BR" dirty="0"/>
            </a:br>
            <a:r>
              <a:rPr lang="pt-BR" dirty="0"/>
              <a:t>outra classe.</a:t>
            </a:r>
          </a:p>
        </p:txBody>
      </p:sp>
    </p:spTree>
    <p:extLst>
      <p:ext uri="{BB962C8B-B14F-4D97-AF65-F5344CB8AC3E}">
        <p14:creationId xmlns:p14="http://schemas.microsoft.com/office/powerpoint/2010/main" val="328099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0399A-36FF-476D-8C77-CE248BF3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Associação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294E27-81FD-4097-98D6-CB7EF845D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Descreve um vínculo entre duas classes</a:t>
            </a:r>
          </a:p>
          <a:p>
            <a:r>
              <a:rPr lang="pt-BR" dirty="0"/>
              <a:t>Determina que as instâncias de uma classe estão de alguma forma ligadas às instâncias da outra classe</a:t>
            </a:r>
          </a:p>
        </p:txBody>
      </p:sp>
    </p:spTree>
    <p:extLst>
      <p:ext uri="{BB962C8B-B14F-4D97-AF65-F5344CB8AC3E}">
        <p14:creationId xmlns:p14="http://schemas.microsoft.com/office/powerpoint/2010/main" val="173617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9C097-5986-4012-8510-D54958DF5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Navegabilidade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C6EDA6-72E7-46F5-AD7E-35C0513F7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relacionamento sem navegabilidade implica que ele pode ser lido de duas formas, isto é, em suas duas direções. Ex.: 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Utilizando a propriedade de navegabilidade, podemos restringir a forma de ler um relacionamento. Isto é, em vez de termos duas direções, teremos apenas uma direção (de acordo com a direção da navegação). Ex.: </a:t>
            </a:r>
          </a:p>
        </p:txBody>
      </p:sp>
      <p:pic>
        <p:nvPicPr>
          <p:cNvPr id="1026" name="Picture 2" descr="http://www.dsc.ufcg.edu.br/~jacques/cursos/map/html/uml/diagramas/classes/images/image012.gif">
            <a:extLst>
              <a:ext uri="{FF2B5EF4-FFF2-40B4-BE49-F238E27FC236}">
                <a16:creationId xmlns:a16="http://schemas.microsoft.com/office/drawing/2014/main" id="{E13F4659-F6FC-4811-B44A-C06E55899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324" y="5412339"/>
            <a:ext cx="3647381" cy="68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dsc.ufcg.edu.br/~jacques/cursos/map/html/uml/diagramas/classes/images/image010.gif">
            <a:extLst>
              <a:ext uri="{FF2B5EF4-FFF2-40B4-BE49-F238E27FC236}">
                <a16:creationId xmlns:a16="http://schemas.microsoft.com/office/drawing/2014/main" id="{96106BA5-60FC-4083-AFBB-234165810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329" y="3311527"/>
            <a:ext cx="3647376" cy="68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9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A8C1C-3FCD-4D56-9114-B5BEE488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Cardinalidade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DA335E6-CB5D-4DE0-9BBF-30430DFD0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420595"/>
              </p:ext>
            </p:extLst>
          </p:nvPr>
        </p:nvGraphicFramePr>
        <p:xfrm>
          <a:off x="426000" y="2531166"/>
          <a:ext cx="11340000" cy="4039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58243">
                  <a:extLst>
                    <a:ext uri="{9D8B030D-6E8A-4147-A177-3AD203B41FA5}">
                      <a16:colId xmlns:a16="http://schemas.microsoft.com/office/drawing/2014/main" val="4018128408"/>
                    </a:ext>
                  </a:extLst>
                </a:gridCol>
                <a:gridCol w="2397757">
                  <a:extLst>
                    <a:ext uri="{9D8B030D-6E8A-4147-A177-3AD203B41FA5}">
                      <a16:colId xmlns:a16="http://schemas.microsoft.com/office/drawing/2014/main" val="1018168319"/>
                    </a:ext>
                  </a:extLst>
                </a:gridCol>
                <a:gridCol w="7884000">
                  <a:extLst>
                    <a:ext uri="{9D8B030D-6E8A-4147-A177-3AD203B41FA5}">
                      <a16:colId xmlns:a16="http://schemas.microsoft.com/office/drawing/2014/main" val="4006126864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0..1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ou 1 instância</a:t>
                      </a:r>
                      <a:endParaRPr lang="pt-B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Indica que os objetos da classe associada não precisam obrigatoriamente estar relacionados. </a:t>
                      </a:r>
                    </a:p>
                    <a:p>
                      <a:pPr algn="l"/>
                      <a:endParaRPr lang="pt-BR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07405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1..1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Exatamente 1 instância</a:t>
                      </a:r>
                      <a:endParaRPr lang="pt-B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Indica que apenas um objeto da classe se relaciona com os objetos da outra classe. </a:t>
                      </a:r>
                    </a:p>
                    <a:p>
                      <a:pPr algn="l"/>
                      <a:endParaRPr lang="pt-BR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14023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0..*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ou mais instâncias</a:t>
                      </a:r>
                      <a:endParaRPr lang="pt-B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Indica que podem haver muitos objetos da classe envolvidos no relacionamento </a:t>
                      </a:r>
                    </a:p>
                    <a:p>
                      <a:pPr algn="l"/>
                      <a:endParaRPr lang="pt-BR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9880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1..*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ou mais instâncias</a:t>
                      </a:r>
                      <a:endParaRPr lang="pt-B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Indica que há pelo menos um objeto envolvido no relacionamento. </a:t>
                      </a:r>
                    </a:p>
                    <a:p>
                      <a:pPr algn="l"/>
                      <a:endParaRPr lang="pt-BR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87343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3..5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Valores específicos.</a:t>
                      </a:r>
                    </a:p>
                    <a:p>
                      <a:pPr algn="l"/>
                      <a:endParaRPr lang="pt-B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26023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66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0E9F0-E124-4E25-8CCF-7E260760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Cardinalidade: 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A6A7FD-3DC7-4755-A13B-4374D30B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pt-BR" dirty="0"/>
              <a:t>Um para Um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Um para Muitos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Muitos para Muitos</a:t>
            </a:r>
          </a:p>
        </p:txBody>
      </p:sp>
      <p:pic>
        <p:nvPicPr>
          <p:cNvPr id="2050" name="Picture 2" descr="http://spaceprogrammer.com/wp-content/uploads/2017/10/um-para-um.jpg">
            <a:extLst>
              <a:ext uri="{FF2B5EF4-FFF2-40B4-BE49-F238E27FC236}">
                <a16:creationId xmlns:a16="http://schemas.microsoft.com/office/drawing/2014/main" id="{E638E78F-E694-4907-913E-4B6BFB410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69" y="2564587"/>
            <a:ext cx="3286541" cy="95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spaceprogrammer.com/wp-content/uploads/2017/10/um-para-muitos.jpg">
            <a:extLst>
              <a:ext uri="{FF2B5EF4-FFF2-40B4-BE49-F238E27FC236}">
                <a16:creationId xmlns:a16="http://schemas.microsoft.com/office/drawing/2014/main" id="{5ACA3138-579E-48C6-8192-453C4ED65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70" y="3795904"/>
            <a:ext cx="3466272" cy="95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spaceprogrammer.com/wp-content/uploads/2017/10/muitos-para-muitos.jpg">
            <a:extLst>
              <a:ext uri="{FF2B5EF4-FFF2-40B4-BE49-F238E27FC236}">
                <a16:creationId xmlns:a16="http://schemas.microsoft.com/office/drawing/2014/main" id="{779C8AF6-54C2-44CC-9CF9-3623936C3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69" y="5185765"/>
            <a:ext cx="3466273" cy="81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30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A4118-9138-463C-BAF9-277B2F55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A49F78-E63A-4953-B667-40D1B679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http://www.dsc.ufcg.edu.br/~jacques/cursos/map/html/uml/diagramas/classes/classes3.htm</a:t>
            </a:r>
            <a:endParaRPr lang="pt-BR" dirty="0"/>
          </a:p>
          <a:p>
            <a:r>
              <a:rPr lang="pt-BR" dirty="0">
                <a:hlinkClick r:id="rId3"/>
              </a:rPr>
              <a:t>http://homepages.dcc.ufmg.br/~figueiredo/disciplinas/aulas/uml-diagrama-classes-relacionamentos_v01.pdf</a:t>
            </a:r>
            <a:endParaRPr lang="pt-BR" dirty="0"/>
          </a:p>
          <a:p>
            <a:r>
              <a:rPr lang="pt-BR" dirty="0">
                <a:hlinkClick r:id="rId4"/>
              </a:rPr>
              <a:t>http://spaceprogrammer.com/uml/compreendendo-multiplicidade-e-os-tipos-de-associacao/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0930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107</TotalTime>
  <Words>235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Íon - Sala da Diretoria</vt:lpstr>
      <vt:lpstr>Relacionamentos  </vt:lpstr>
      <vt:lpstr>Sumario</vt:lpstr>
      <vt:lpstr>Dependência</vt:lpstr>
      <vt:lpstr>Associação</vt:lpstr>
      <vt:lpstr>Navegabilidade</vt:lpstr>
      <vt:lpstr>Cardinalidade</vt:lpstr>
      <vt:lpstr>Cardinalidade: exemplos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Dependência, Associação; Navegabilidade e Cardinalidade</dc:title>
  <dc:creator>Mael Santos</dc:creator>
  <cp:lastModifiedBy>Mael Santos</cp:lastModifiedBy>
  <cp:revision>12</cp:revision>
  <dcterms:created xsi:type="dcterms:W3CDTF">2018-06-13T18:35:22Z</dcterms:created>
  <dcterms:modified xsi:type="dcterms:W3CDTF">2018-06-17T00:53:10Z</dcterms:modified>
</cp:coreProperties>
</file>