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trabalhando-com-excecoes-em-java/27601" TargetMode="External"/><Relationship Id="rId2" Type="http://schemas.openxmlformats.org/officeDocument/2006/relationships/hyperlink" Target="https://www.devmedia.com.br/tratamento-de-excecoes-java/159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471B6-AE20-480F-BA2E-2F59909EF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Manipulação de Exceção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2A6DE-2B86-4D21-8481-F3CF1CDD5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1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BBA8C-46EA-4C74-A3F4-5A9FABAB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308F5-69F9-49C8-BACE-5764A73B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Tipos de Exceções</a:t>
            </a:r>
            <a:endParaRPr lang="pt-BR" dirty="0"/>
          </a:p>
          <a:p>
            <a:r>
              <a:rPr lang="pt-BR" b="1" dirty="0"/>
              <a:t>Throwable</a:t>
            </a:r>
          </a:p>
          <a:p>
            <a:r>
              <a:rPr lang="pt-BR" b="1" dirty="0"/>
              <a:t>Try, Catch, Finally</a:t>
            </a:r>
          </a:p>
          <a:p>
            <a:r>
              <a:rPr lang="pt-BR" b="1" dirty="0"/>
              <a:t>Throw, Throws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D192C-1600-4C0A-9485-063840DA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Exceções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76FD0-F0E5-495F-962E-90965E57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Implícitas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Error</a:t>
            </a:r>
            <a:r>
              <a:rPr lang="pt-BR" dirty="0"/>
              <a:t> </a:t>
            </a:r>
          </a:p>
          <a:p>
            <a:pPr lvl="1"/>
            <a:r>
              <a:rPr lang="pt-BR" i="1" dirty="0"/>
              <a:t>RunTimeException</a:t>
            </a:r>
            <a:r>
              <a:rPr lang="pt-BR" dirty="0"/>
              <a:t>.</a:t>
            </a:r>
          </a:p>
          <a:p>
            <a:r>
              <a:rPr lang="pt-BR" b="1" dirty="0"/>
              <a:t>Explícitas</a:t>
            </a:r>
            <a:r>
              <a:rPr lang="pt-BR" dirty="0"/>
              <a:t>: </a:t>
            </a:r>
          </a:p>
          <a:p>
            <a:pPr lvl="1"/>
            <a:r>
              <a:rPr lang="pt-BR" i="1" dirty="0"/>
              <a:t>Exception</a:t>
            </a:r>
            <a:r>
              <a:rPr lang="pt-BR" dirty="0"/>
              <a:t> </a:t>
            </a:r>
          </a:p>
          <a:p>
            <a:pPr lvl="1"/>
            <a:r>
              <a:rPr lang="pt-BR" i="1" dirty="0"/>
              <a:t>IOException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Picture 2" descr="Hierarquia de herança da classe Throwable">
            <a:extLst>
              <a:ext uri="{FF2B5EF4-FFF2-40B4-BE49-F238E27FC236}">
                <a16:creationId xmlns:a16="http://schemas.microsoft.com/office/drawing/2014/main" id="{0D6044D1-D48A-42C2-BA7E-172233EA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2603500"/>
            <a:ext cx="5815834" cy="36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5A465-40EA-4529-9AF9-673D64F5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Throwable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D6DF3-159B-4C92-B107-CDF3820E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Checked Exception:</a:t>
            </a:r>
            <a:r>
              <a:rPr lang="pt-BR" dirty="0"/>
              <a:t> </a:t>
            </a:r>
          </a:p>
          <a:p>
            <a:r>
              <a:rPr lang="pt-BR" b="1" dirty="0"/>
              <a:t>Unchecked (Runtime):</a:t>
            </a:r>
            <a:endParaRPr lang="pt-BR" dirty="0"/>
          </a:p>
          <a:p>
            <a:r>
              <a:rPr lang="pt-BR" b="1" dirty="0"/>
              <a:t>Error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3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816CC-F623-4CCB-ACC6-B28B77F6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Try, Catch, Finally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B388F-4FCE-49F1-918F-E93F261C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try </a:t>
            </a:r>
            <a:r>
              <a:rPr lang="pt-BR" dirty="0"/>
              <a:t>- é usada para indicar um bloco de código que possa ocorrer uma exceção.</a:t>
            </a:r>
          </a:p>
          <a:p>
            <a:r>
              <a:rPr lang="pt-BR" b="1" dirty="0"/>
              <a:t>catch </a:t>
            </a:r>
            <a:r>
              <a:rPr lang="pt-BR" dirty="0"/>
              <a:t>- serve para manipular as exceções, ou seja, tratar o erro.</a:t>
            </a:r>
          </a:p>
          <a:p>
            <a:r>
              <a:rPr lang="pt-BR" b="1" dirty="0"/>
              <a:t>finally </a:t>
            </a:r>
            <a:r>
              <a:rPr lang="pt-BR" dirty="0"/>
              <a:t>- sempre será executado depois do bloco try/</a:t>
            </a:r>
            <a:r>
              <a:rPr lang="pt-BR"/>
              <a:t>catch.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68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95E7-12DA-49EE-87E5-3AA72AD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Throw, Throws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5820F-D39A-4148-9B0F-0C50583D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Throw: </a:t>
            </a:r>
            <a:r>
              <a:rPr lang="pt-BR" dirty="0"/>
              <a:t>Lança uma exceção </a:t>
            </a:r>
            <a:endParaRPr lang="pt-BR" b="1" dirty="0"/>
          </a:p>
          <a:p>
            <a:r>
              <a:rPr lang="pt-BR" b="1" dirty="0"/>
              <a:t>Throws: </a:t>
            </a:r>
            <a:r>
              <a:rPr lang="pt-BR" dirty="0"/>
              <a:t>Lança uma exceção em outro método, define que pode ocorrer uma exceção</a:t>
            </a:r>
          </a:p>
        </p:txBody>
      </p:sp>
    </p:spTree>
    <p:extLst>
      <p:ext uri="{BB962C8B-B14F-4D97-AF65-F5344CB8AC3E}">
        <p14:creationId xmlns:p14="http://schemas.microsoft.com/office/powerpoint/2010/main" val="5107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D4BBD-1AF2-4297-A431-163B936F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53903-1A23-46D7-859E-61382DE9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https://www.devmedia.com.br/tratamento-de-excecoes-java/15997</a:t>
            </a:r>
            <a:endParaRPr lang="pt-BR" dirty="0"/>
          </a:p>
          <a:p>
            <a:r>
              <a:rPr lang="pt-BR" dirty="0">
                <a:hlinkClick r:id="rId3"/>
              </a:rPr>
              <a:t>https://www.devmedia.com.br/trabalhando-com-excecoes-em-java/27601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45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629</TotalTime>
  <Words>96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Manipulação de Exceção  </vt:lpstr>
      <vt:lpstr>Sumario</vt:lpstr>
      <vt:lpstr>Tipos de Exceções </vt:lpstr>
      <vt:lpstr>Throwable</vt:lpstr>
      <vt:lpstr>Try, Catch, Finally</vt:lpstr>
      <vt:lpstr>Throw, Throws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Exceção</dc:title>
  <dc:creator>Mael Santos</dc:creator>
  <cp:lastModifiedBy>Mael Santos</cp:lastModifiedBy>
  <cp:revision>6</cp:revision>
  <dcterms:created xsi:type="dcterms:W3CDTF">2018-06-14T01:55:51Z</dcterms:created>
  <dcterms:modified xsi:type="dcterms:W3CDTF">2018-06-15T03:21:15Z</dcterms:modified>
</cp:coreProperties>
</file>