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4" r:id="rId6"/>
    <p:sldId id="265" r:id="rId7"/>
    <p:sldId id="260" r:id="rId8"/>
    <p:sldId id="261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elsantos777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pantuza.com/artigos/o-que-sao-e-como-funcionam-as-threads" TargetMode="External"/><Relationship Id="rId2" Type="http://schemas.openxmlformats.org/officeDocument/2006/relationships/hyperlink" Target="https://canaltech.com.br/produtos/o-que-e-threa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A4DBA-F686-4CF5-B9C9-63C551627D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Threads 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1156B-37B9-4352-BB1A-2A9E54384D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Discente: Abimael Jonas Furtuoso dos santos</a:t>
            </a:r>
          </a:p>
          <a:p>
            <a:r>
              <a:rPr lang="pt-BR" dirty="0"/>
              <a:t>E-mail: </a:t>
            </a:r>
            <a:r>
              <a:rPr lang="pt-BR" dirty="0">
                <a:hlinkClick r:id="rId2"/>
              </a:rPr>
              <a:t>maelsantos777@gmail.com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186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8E52B-1E68-494F-8777-FBB498FF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Sumario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0E225E-B231-4F71-9542-277179F4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Conceito</a:t>
            </a:r>
          </a:p>
          <a:p>
            <a:r>
              <a:rPr lang="pt-BR" dirty="0"/>
              <a:t>Funcionamento</a:t>
            </a:r>
          </a:p>
          <a:p>
            <a:r>
              <a:rPr lang="pt-BR" dirty="0"/>
              <a:t>Ciclo de vida</a:t>
            </a:r>
          </a:p>
          <a:p>
            <a:r>
              <a:rPr lang="pt-BR" dirty="0"/>
              <a:t>Como Utilizar</a:t>
            </a:r>
          </a:p>
          <a:p>
            <a:r>
              <a:rPr lang="pt-BR" dirty="0"/>
              <a:t>Vantagens </a:t>
            </a:r>
          </a:p>
          <a:p>
            <a:r>
              <a:rPr lang="pt-BR" dirty="0"/>
              <a:t>Desvantagens</a:t>
            </a:r>
          </a:p>
        </p:txBody>
      </p:sp>
    </p:spTree>
    <p:extLst>
      <p:ext uri="{BB962C8B-B14F-4D97-AF65-F5344CB8AC3E}">
        <p14:creationId xmlns:p14="http://schemas.microsoft.com/office/powerpoint/2010/main" val="211706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D82DF-A354-4E13-95CD-F1ECF31E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14822C-B788-4697-9C21-BFBE1CCAC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Programa</a:t>
            </a:r>
          </a:p>
          <a:p>
            <a:r>
              <a:rPr lang="pt-BR" dirty="0"/>
              <a:t>Processo</a:t>
            </a:r>
          </a:p>
          <a:p>
            <a:r>
              <a:rPr lang="pt-BR" dirty="0"/>
              <a:t>Threads </a:t>
            </a:r>
          </a:p>
          <a:p>
            <a:r>
              <a:rPr lang="pt-BR" dirty="0"/>
              <a:t>Monothread</a:t>
            </a:r>
          </a:p>
          <a:p>
            <a:r>
              <a:rPr lang="pt-BR" dirty="0"/>
              <a:t>Multithread</a:t>
            </a:r>
          </a:p>
          <a:p>
            <a:r>
              <a:rPr lang="pt-BR" i="1" dirty="0"/>
              <a:t>Execução</a:t>
            </a:r>
            <a:r>
              <a:rPr lang="pt-BR" dirty="0"/>
              <a:t> escalonada</a:t>
            </a:r>
          </a:p>
          <a:p>
            <a:r>
              <a:rPr lang="pt-BR" dirty="0"/>
              <a:t>Execução paralela</a:t>
            </a:r>
          </a:p>
        </p:txBody>
      </p:sp>
    </p:spTree>
    <p:extLst>
      <p:ext uri="{BB962C8B-B14F-4D97-AF65-F5344CB8AC3E}">
        <p14:creationId xmlns:p14="http://schemas.microsoft.com/office/powerpoint/2010/main" val="366544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E22AB-4851-47FD-B687-D4762CD0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65C758-527B-4C6D-B18E-1D2BD8D7C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Compartilhados entre as </a:t>
            </a:r>
            <a:r>
              <a:rPr lang="pt-BR" i="1" dirty="0"/>
              <a:t>threads</a:t>
            </a:r>
            <a:r>
              <a:rPr lang="pt-BR" dirty="0"/>
              <a:t>. </a:t>
            </a:r>
          </a:p>
          <a:p>
            <a:pPr lvl="1"/>
            <a:r>
              <a:rPr lang="pt-BR" dirty="0"/>
              <a:t>Código (</a:t>
            </a:r>
            <a:r>
              <a:rPr lang="pt-BR" i="1" dirty="0"/>
              <a:t>code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Dados (</a:t>
            </a:r>
            <a:r>
              <a:rPr lang="pt-BR" i="1" dirty="0"/>
              <a:t>data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Ponteiros de arquivos (</a:t>
            </a:r>
            <a:r>
              <a:rPr lang="pt-BR" i="1" dirty="0"/>
              <a:t>files</a:t>
            </a:r>
            <a:r>
              <a:rPr lang="pt-BR" dirty="0"/>
              <a:t>) </a:t>
            </a:r>
          </a:p>
          <a:p>
            <a:r>
              <a:rPr lang="pt-BR" dirty="0"/>
              <a:t>Possui seus próprios</a:t>
            </a:r>
          </a:p>
          <a:p>
            <a:pPr lvl="1"/>
            <a:r>
              <a:rPr lang="pt-BR" dirty="0"/>
              <a:t>Próprios registradores (</a:t>
            </a:r>
            <a:r>
              <a:rPr lang="pt-BR" i="1" dirty="0"/>
              <a:t>registers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Pilha de funções (</a:t>
            </a:r>
            <a:r>
              <a:rPr lang="pt-BR" i="1" dirty="0"/>
              <a:t>stack</a:t>
            </a:r>
            <a:r>
              <a:rPr lang="pt-BR" dirty="0"/>
              <a:t>).</a:t>
            </a:r>
          </a:p>
        </p:txBody>
      </p:sp>
      <p:pic>
        <p:nvPicPr>
          <p:cNvPr id="4" name="Picture 2" descr="Exemplo de um processo com 3 threads compartilhando memória">
            <a:extLst>
              <a:ext uri="{FF2B5EF4-FFF2-40B4-BE49-F238E27FC236}">
                <a16:creationId xmlns:a16="http://schemas.microsoft.com/office/drawing/2014/main" id="{B0943ACE-815C-4360-9323-931AA968B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85074"/>
            <a:ext cx="5529470" cy="487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57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1E714-0D80-42B3-9FB2-8C574930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FEACB4-7443-41CF-9B95-BA2442D20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Criada</a:t>
            </a:r>
          </a:p>
          <a:p>
            <a:r>
              <a:rPr lang="pt-BR" dirty="0"/>
              <a:t>Em Execução</a:t>
            </a:r>
          </a:p>
          <a:p>
            <a:r>
              <a:rPr lang="pt-BR" dirty="0"/>
              <a:t>Esperando</a:t>
            </a:r>
          </a:p>
          <a:p>
            <a:r>
              <a:rPr lang="pt-BR" dirty="0"/>
              <a:t>Pausada</a:t>
            </a:r>
          </a:p>
          <a:p>
            <a:r>
              <a:rPr lang="pt-BR" dirty="0"/>
              <a:t>Bloqueada</a:t>
            </a:r>
          </a:p>
          <a:p>
            <a:r>
              <a:rPr lang="pt-BR" dirty="0"/>
              <a:t>Morta</a:t>
            </a:r>
          </a:p>
        </p:txBody>
      </p:sp>
      <p:pic>
        <p:nvPicPr>
          <p:cNvPr id="2050" name="Picture 2" descr="threads-states.gif (5424 bytes)">
            <a:extLst>
              <a:ext uri="{FF2B5EF4-FFF2-40B4-BE49-F238E27FC236}">
                <a16:creationId xmlns:a16="http://schemas.microsoft.com/office/drawing/2014/main" id="{468AD490-79D3-4EB1-A5FA-A4E05EF62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546" y="2599116"/>
            <a:ext cx="6850500" cy="281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50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E65FB-6A35-45C2-AAA8-F370A3B8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Utilizar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4EEE55-C309-4C51-8921-77F26363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Thread</a:t>
            </a:r>
          </a:p>
          <a:p>
            <a:r>
              <a:rPr lang="pt-BR" dirty="0"/>
              <a:t>Runnable</a:t>
            </a:r>
          </a:p>
          <a:p>
            <a:r>
              <a:rPr lang="pt-BR" dirty="0"/>
              <a:t>Synchronized </a:t>
            </a:r>
          </a:p>
          <a:p>
            <a:r>
              <a:rPr lang="pt-BR" dirty="0"/>
              <a:t>Synchronized statements 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5697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70DBA-D786-4F58-A72D-2109C2ABF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FCC4C1-99F2-483D-A5A1-6C7D320B6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Facilita o desenvolvimento</a:t>
            </a:r>
          </a:p>
          <a:p>
            <a:r>
              <a:rPr lang="pt-BR" dirty="0"/>
              <a:t>Não deixam o processo parado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6207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AE702-FBEA-4B7F-BD79-68CDA9D2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Desvantagens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5B85C9-7338-4E11-9518-186BF71E1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Trabalho fica mais complexo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5334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01F83-28AF-41FB-8894-3518B8CF8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4427F9-491E-482F-9520-47E28698A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https://canaltech.com.br/produtos/o-que-e-thread/</a:t>
            </a:r>
            <a:endParaRPr lang="pt-BR" dirty="0"/>
          </a:p>
          <a:p>
            <a:r>
              <a:rPr lang="pt-BR" dirty="0">
                <a:hlinkClick r:id="rId3"/>
              </a:rPr>
              <a:t>https://blog.pantuza.com/artigos/o-que-sao-e-como-funcionam-as-threads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222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100</TotalTime>
  <Words>94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Íon - Sala da Diretoria</vt:lpstr>
      <vt:lpstr>Threads  </vt:lpstr>
      <vt:lpstr>Sumario </vt:lpstr>
      <vt:lpstr>Conceito</vt:lpstr>
      <vt:lpstr>Funcionamento</vt:lpstr>
      <vt:lpstr>Ciclo de vida</vt:lpstr>
      <vt:lpstr>Como Utilizar </vt:lpstr>
      <vt:lpstr>Vantagens </vt:lpstr>
      <vt:lpstr>Desvantagens 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Mael Santos</dc:creator>
  <cp:lastModifiedBy>Mael Santos</cp:lastModifiedBy>
  <cp:revision>9</cp:revision>
  <dcterms:created xsi:type="dcterms:W3CDTF">2018-06-15T16:03:12Z</dcterms:created>
  <dcterms:modified xsi:type="dcterms:W3CDTF">2018-06-15T17:44:05Z</dcterms:modified>
</cp:coreProperties>
</file>