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3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>
        <p:scale>
          <a:sx n="120" d="100"/>
          <a:sy n="120" d="100"/>
        </p:scale>
        <p:origin x="2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C0D6-7BAB-88E0-8ADE-8E5BF449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B1F3-4E8B-7C89-756F-616606AD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F55E-5C39-161E-35DF-1C0B2457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9D8D-1C9A-03AA-2DEB-C9A69C4E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0A0D-F74C-7FC7-E000-E55A7EAB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162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D197-44EA-3FA4-AF9B-D72935F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6714E-5E81-52C0-1AD5-F0EA1C2E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3F35-BBCA-D716-EA9B-D4997C71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EB56-BDB2-D802-EBA1-02339980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88E-3F19-5EC3-F63A-E3D04D6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9968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F2226-DEBE-8E8F-469E-1D3A8A09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E23E0-A654-8CA2-28AA-A39C1412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807C-9B87-47D6-57F7-AF1E6EBD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EA6A-3E58-5805-21DD-306F0A5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E832-07CC-B648-9EDC-DA2404B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1448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A556-6DCD-CDF8-22E0-F4B3B3F5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4823-3DEA-E9CA-EF36-A8FABAC0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99DD-0E8F-688E-6AFD-ADE75592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9CA1-A949-7ECD-1B44-7F8A3BC8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6F02-F260-FBD6-8E59-86F835E5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674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A91F-8B9B-D946-2A36-85D233DB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DA437-E76F-835B-5F23-D5D1A60E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3CE9-90EE-7C03-37CD-3A792DAE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7F66-AB24-7E4A-3340-D2335A5D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D490-7603-24D6-CF5F-85580FB7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375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CA7-E101-AA02-AFEA-AC1FA2EE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B347-8EC3-531B-EA0C-4D4EF5DE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3E73F-599D-9B67-8D05-83B411C7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6A7B-8F14-1083-9E5A-4D546FB8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7144-3D8C-AD4E-8F1A-9C6E83D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07C5-0916-E189-4332-083EFE39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906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3374-4453-8679-AA64-1845AA87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3EBB-6341-7EBD-13F3-8B7049DE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D723-BF5B-337C-67AF-2C8A9524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6306D-F85C-7F34-EBEB-7EB57B1EA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0C8A9-3F69-551F-EBE9-22B7C9D9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FE3D-E4A5-991D-0F6B-90A753A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C3B04-8A57-4D37-5895-8AF093B3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478F6-028B-6B9A-6095-32467100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0744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A7CB-0EA9-464E-5ACA-9F631D98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3FEC4-222A-F145-7417-1405123D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1E0E2-45A5-E06E-92D1-3BA1755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C1AC-E29A-ADF4-B615-3B55445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538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F615-F285-D4A3-532A-95682DD5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4643-35EA-F02A-D864-1CEA54F9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3FADA-8BAB-70B1-C7AB-ACEC1F8C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9880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EB22-E2A5-162D-9AD1-2DE99D0F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34C2-A888-0EBC-E8AC-C300EDA7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924E-B5D0-9A71-850B-6A834678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A0F4E-CA15-2248-E0DD-4DF62688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3BC5-80C5-8C79-F450-D5385D1B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8EFB-F4D5-279D-040D-64A33250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421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0A9-87A6-C203-5423-B3B06C09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287A1-387F-B21D-C70B-4F0AE727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DEB4E-45BA-FD70-D87E-3A014B33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09725-CD03-4BE7-310B-FBD8845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D766-4404-61F7-DB59-36763D3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8E44B-8B04-ED86-DF00-882182FA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156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C216A-8391-7ACA-AE95-DAD27D3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6E520-A07F-D8D0-E4D2-40D0257B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672B-01D0-81BB-3565-595908B3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0889-8B1B-A540-8642-1555BB64FF53}" type="datetimeFigureOut">
              <a:rPr lang="en-MX" smtClean="0"/>
              <a:t>20/04/23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4D9-A998-D5A7-A972-15FCAB6C8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169F-632B-9E3B-0383-4A1BEFF8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70CD-CBFF-FE4C-AEE0-4DFAD69AB2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8342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4993E-3E09-5967-38BD-A825FB4006D4}"/>
              </a:ext>
            </a:extLst>
          </p:cNvPr>
          <p:cNvSpPr/>
          <p:nvPr/>
        </p:nvSpPr>
        <p:spPr>
          <a:xfrm>
            <a:off x="3301934" y="189186"/>
            <a:ext cx="5836811" cy="616093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A66FC-D4C9-960B-8F99-FB8DB916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8901" y="941635"/>
            <a:ext cx="2324404" cy="2328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804F0-F456-EEB1-2A3B-5AF6A2E9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173" y="662152"/>
            <a:ext cx="2612871" cy="134094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E2FC32-96C4-CC6F-7F52-47C274DEF127}"/>
              </a:ext>
            </a:extLst>
          </p:cNvPr>
          <p:cNvSpPr/>
          <p:nvPr/>
        </p:nvSpPr>
        <p:spPr>
          <a:xfrm>
            <a:off x="4729459" y="3836276"/>
            <a:ext cx="3048000" cy="129277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Start Mealing!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63C93-A575-8AF4-0498-2A2FEA6F13C7}"/>
              </a:ext>
            </a:extLst>
          </p:cNvPr>
          <p:cNvCxnSpPr/>
          <p:nvPr/>
        </p:nvCxnSpPr>
        <p:spPr>
          <a:xfrm>
            <a:off x="1408386" y="1177159"/>
            <a:ext cx="189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71C9E-5A4B-6032-0470-CA592064808D}"/>
              </a:ext>
            </a:extLst>
          </p:cNvPr>
          <p:cNvSpPr txBox="1"/>
          <p:nvPr/>
        </p:nvSpPr>
        <p:spPr>
          <a:xfrm>
            <a:off x="498352" y="99249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253660-F9C4-AAF1-E81A-B9C9508A0EF6}"/>
              </a:ext>
            </a:extLst>
          </p:cNvPr>
          <p:cNvCxnSpPr/>
          <p:nvPr/>
        </p:nvCxnSpPr>
        <p:spPr>
          <a:xfrm>
            <a:off x="2270234" y="4482662"/>
            <a:ext cx="245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0F89F5-4479-D0B1-DAA5-C55C24B4D054}"/>
              </a:ext>
            </a:extLst>
          </p:cNvPr>
          <p:cNvSpPr txBox="1"/>
          <p:nvPr/>
        </p:nvSpPr>
        <p:spPr>
          <a:xfrm>
            <a:off x="408639" y="4297996"/>
            <a:ext cx="183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&lt;Header/Button&gt;</a:t>
            </a:r>
          </a:p>
        </p:txBody>
      </p:sp>
    </p:spTree>
    <p:extLst>
      <p:ext uri="{BB962C8B-B14F-4D97-AF65-F5344CB8AC3E}">
        <p14:creationId xmlns:p14="http://schemas.microsoft.com/office/powerpoint/2010/main" val="196828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DAE025-6B10-6B16-FBCD-52D599E9E94F}"/>
              </a:ext>
            </a:extLst>
          </p:cNvPr>
          <p:cNvSpPr/>
          <p:nvPr/>
        </p:nvSpPr>
        <p:spPr>
          <a:xfrm>
            <a:off x="2864326" y="93462"/>
            <a:ext cx="6484883" cy="66320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158752-B1D1-A919-21E4-38EBF31E612F}"/>
              </a:ext>
            </a:extLst>
          </p:cNvPr>
          <p:cNvSpPr/>
          <p:nvPr/>
        </p:nvSpPr>
        <p:spPr>
          <a:xfrm>
            <a:off x="3359888" y="388884"/>
            <a:ext cx="5773602" cy="7133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2400" dirty="0">
                <a:solidFill>
                  <a:schemeClr val="bg1"/>
                </a:solidFill>
                <a:effectLst/>
              </a:rPr>
              <a:t>Customize your meal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B4A5-B11A-AD3B-95C0-FA9E0F0048C9}"/>
              </a:ext>
            </a:extLst>
          </p:cNvPr>
          <p:cNvSpPr/>
          <p:nvPr/>
        </p:nvSpPr>
        <p:spPr>
          <a:xfrm>
            <a:off x="3636579" y="1777541"/>
            <a:ext cx="5044966" cy="53602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dirty="0">
                <a:solidFill>
                  <a:schemeClr val="bg1"/>
                </a:solidFill>
              </a:rPr>
              <a:t>Insert your main ingredient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9D531-04EB-ACE6-7061-0CDB7C9FDC5D}"/>
              </a:ext>
            </a:extLst>
          </p:cNvPr>
          <p:cNvSpPr/>
          <p:nvPr/>
        </p:nvSpPr>
        <p:spPr>
          <a:xfrm>
            <a:off x="3627658" y="2755854"/>
            <a:ext cx="5044966" cy="53602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Cuisin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B5709-9E83-3998-7DA2-5A31A644E296}"/>
              </a:ext>
            </a:extLst>
          </p:cNvPr>
          <p:cNvSpPr/>
          <p:nvPr/>
        </p:nvSpPr>
        <p:spPr>
          <a:xfrm>
            <a:off x="3682809" y="3734168"/>
            <a:ext cx="5044966" cy="53602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M</a:t>
            </a:r>
            <a:r>
              <a:rPr lang="en-US" dirty="0"/>
              <a:t>e</a:t>
            </a:r>
            <a:r>
              <a:rPr lang="en-MX" dirty="0"/>
              <a:t>al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0FDD5-DA31-72D1-CA58-08F94ACA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808" y="472965"/>
            <a:ext cx="2244236" cy="1151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1C62E9-F123-FE92-21DA-A9BEDCD5358E}"/>
              </a:ext>
            </a:extLst>
          </p:cNvPr>
          <p:cNvSpPr/>
          <p:nvPr/>
        </p:nvSpPr>
        <p:spPr>
          <a:xfrm>
            <a:off x="6432331" y="1873469"/>
            <a:ext cx="2091557" cy="338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2050" name="Picture 2" descr="Arrow, down, drop down, dropdown icon - Download on Iconfinder">
            <a:extLst>
              <a:ext uri="{FF2B5EF4-FFF2-40B4-BE49-F238E27FC236}">
                <a16:creationId xmlns:a16="http://schemas.microsoft.com/office/drawing/2014/main" id="{DAD1C557-690C-6168-E1E8-38381D4D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6110" y="2808890"/>
            <a:ext cx="485608" cy="4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rrow, down, drop down, dropdown icon - Download on Iconfinder">
            <a:extLst>
              <a:ext uri="{FF2B5EF4-FFF2-40B4-BE49-F238E27FC236}">
                <a16:creationId xmlns:a16="http://schemas.microsoft.com/office/drawing/2014/main" id="{8585F1CE-22D9-D591-CE15-71D54C750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8095" y="3866741"/>
            <a:ext cx="485608" cy="4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46F1A-1959-7E0A-35FD-82F2259F8E3C}"/>
              </a:ext>
            </a:extLst>
          </p:cNvPr>
          <p:cNvCxnSpPr/>
          <p:nvPr/>
        </p:nvCxnSpPr>
        <p:spPr>
          <a:xfrm>
            <a:off x="1131695" y="870912"/>
            <a:ext cx="22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CEFB17-BE99-4120-6D13-2C7515096D6C}"/>
              </a:ext>
            </a:extLst>
          </p:cNvPr>
          <p:cNvSpPr txBox="1"/>
          <p:nvPr/>
        </p:nvSpPr>
        <p:spPr>
          <a:xfrm>
            <a:off x="50819" y="68624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&lt;Header&gt;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EF2CE0-17E4-5548-E30A-219CC132F088}"/>
              </a:ext>
            </a:extLst>
          </p:cNvPr>
          <p:cNvCxnSpPr/>
          <p:nvPr/>
        </p:nvCxnSpPr>
        <p:spPr>
          <a:xfrm flipH="1">
            <a:off x="8523888" y="2072405"/>
            <a:ext cx="182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500011-3D92-01DC-E0DC-44E8AF228165}"/>
              </a:ext>
            </a:extLst>
          </p:cNvPr>
          <p:cNvSpPr txBox="1"/>
          <p:nvPr/>
        </p:nvSpPr>
        <p:spPr>
          <a:xfrm>
            <a:off x="10350577" y="1891864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&lt;Format&gt;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E7EA4-C5B7-DFB7-F86A-7927B5F718F4}"/>
              </a:ext>
            </a:extLst>
          </p:cNvPr>
          <p:cNvCxnSpPr>
            <a:cxnSpLocks/>
          </p:cNvCxnSpPr>
          <p:nvPr/>
        </p:nvCxnSpPr>
        <p:spPr>
          <a:xfrm flipV="1">
            <a:off x="2045844" y="2212430"/>
            <a:ext cx="1590735" cy="59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9759F2-D5E5-3859-7508-8A785E8AC0DF}"/>
              </a:ext>
            </a:extLst>
          </p:cNvPr>
          <p:cNvCxnSpPr>
            <a:cxnSpLocks/>
          </p:cNvCxnSpPr>
          <p:nvPr/>
        </p:nvCxnSpPr>
        <p:spPr>
          <a:xfrm>
            <a:off x="2045844" y="2808890"/>
            <a:ext cx="1581814" cy="3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13F5BA-40AF-4296-FA15-A94EBDA2A6BA}"/>
              </a:ext>
            </a:extLst>
          </p:cNvPr>
          <p:cNvCxnSpPr>
            <a:cxnSpLocks/>
          </p:cNvCxnSpPr>
          <p:nvPr/>
        </p:nvCxnSpPr>
        <p:spPr>
          <a:xfrm>
            <a:off x="2045844" y="2816772"/>
            <a:ext cx="1590735" cy="118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C7E2B2-D084-E184-7B28-2C448C169C33}"/>
              </a:ext>
            </a:extLst>
          </p:cNvPr>
          <p:cNvSpPr txBox="1"/>
          <p:nvPr/>
        </p:nvSpPr>
        <p:spPr>
          <a:xfrm>
            <a:off x="1281099" y="2624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658BA-0C5E-2AE6-CB0F-9064C15213FA}"/>
              </a:ext>
            </a:extLst>
          </p:cNvPr>
          <p:cNvSpPr txBox="1"/>
          <p:nvPr/>
        </p:nvSpPr>
        <p:spPr>
          <a:xfrm>
            <a:off x="1051034" y="172369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C1274-A9AA-4F0F-DD74-D4E1637532D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98354" y="1908363"/>
            <a:ext cx="118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BC3AF-3D6B-096B-8DDF-EFE6944D21EC}"/>
              </a:ext>
            </a:extLst>
          </p:cNvPr>
          <p:cNvSpPr txBox="1"/>
          <p:nvPr/>
        </p:nvSpPr>
        <p:spPr>
          <a:xfrm>
            <a:off x="10174014" y="3909848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&lt;DROP DOWN&gt;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DD3C65-A483-CF29-AAC9-B872A804C08E}"/>
              </a:ext>
            </a:extLst>
          </p:cNvPr>
          <p:cNvCxnSpPr>
            <a:cxnSpLocks/>
            <a:stCxn id="34" idx="1"/>
            <a:endCxn id="2050" idx="1"/>
          </p:cNvCxnSpPr>
          <p:nvPr/>
        </p:nvCxnSpPr>
        <p:spPr>
          <a:xfrm flipH="1" flipV="1">
            <a:off x="8631718" y="3051694"/>
            <a:ext cx="1542296" cy="104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E4D81F-3D41-7A77-8096-F38623AC8F98}"/>
              </a:ext>
            </a:extLst>
          </p:cNvPr>
          <p:cNvCxnSpPr>
            <a:cxnSpLocks/>
            <a:stCxn id="34" idx="1"/>
            <a:endCxn id="14" idx="1"/>
          </p:cNvCxnSpPr>
          <p:nvPr/>
        </p:nvCxnSpPr>
        <p:spPr>
          <a:xfrm flipH="1">
            <a:off x="8663703" y="4094514"/>
            <a:ext cx="1510311" cy="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247A582-F215-2745-D2FA-B8CA2BA81427}"/>
              </a:ext>
            </a:extLst>
          </p:cNvPr>
          <p:cNvSpPr/>
          <p:nvPr/>
        </p:nvSpPr>
        <p:spPr>
          <a:xfrm>
            <a:off x="4088524" y="347686"/>
            <a:ext cx="26019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FA102B-C191-ABD2-B41B-0EE22215A1C2}"/>
              </a:ext>
            </a:extLst>
          </p:cNvPr>
          <p:cNvSpPr/>
          <p:nvPr/>
        </p:nvSpPr>
        <p:spPr>
          <a:xfrm>
            <a:off x="4511749" y="5178865"/>
            <a:ext cx="3168502" cy="6379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Prepare ypur meal</a:t>
            </a:r>
          </a:p>
        </p:txBody>
      </p:sp>
    </p:spTree>
    <p:extLst>
      <p:ext uri="{BB962C8B-B14F-4D97-AF65-F5344CB8AC3E}">
        <p14:creationId xmlns:p14="http://schemas.microsoft.com/office/powerpoint/2010/main" val="200873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83863-B1D1-8F70-E21D-7B082549C3D4}"/>
              </a:ext>
            </a:extLst>
          </p:cNvPr>
          <p:cNvSpPr/>
          <p:nvPr/>
        </p:nvSpPr>
        <p:spPr>
          <a:xfrm>
            <a:off x="2509711" y="22615"/>
            <a:ext cx="6348248" cy="658998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PLa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9F821-4420-C7D7-6A70-F31CCA5A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" y="5475767"/>
            <a:ext cx="2244236" cy="115175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90D1BE9-2C6F-CC96-3168-C1F940B5AC0C}"/>
              </a:ext>
            </a:extLst>
          </p:cNvPr>
          <p:cNvSpPr/>
          <p:nvPr/>
        </p:nvSpPr>
        <p:spPr>
          <a:xfrm>
            <a:off x="2720979" y="203500"/>
            <a:ext cx="3381154" cy="336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28A32-2E6B-F8EE-70E4-F45A523E5D0C}"/>
              </a:ext>
            </a:extLst>
          </p:cNvPr>
          <p:cNvSpPr txBox="1"/>
          <p:nvPr/>
        </p:nvSpPr>
        <p:spPr>
          <a:xfrm>
            <a:off x="6586185" y="607832"/>
            <a:ext cx="19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N</a:t>
            </a:r>
            <a:r>
              <a:rPr lang="en-US" dirty="0"/>
              <a:t>a</a:t>
            </a:r>
            <a:r>
              <a:rPr lang="en-MX" dirty="0"/>
              <a:t>me of the Plate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DB79B-BD56-E887-54A9-1FE126A36B29}"/>
              </a:ext>
            </a:extLst>
          </p:cNvPr>
          <p:cNvSpPr txBox="1"/>
          <p:nvPr/>
        </p:nvSpPr>
        <p:spPr>
          <a:xfrm>
            <a:off x="4764327" y="4034512"/>
            <a:ext cx="5263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Ingredients: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  <a:p>
            <a:r>
              <a:rPr lang="en-MX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A361C-D143-198A-017D-4F105DA6B2B2}"/>
              </a:ext>
            </a:extLst>
          </p:cNvPr>
          <p:cNvSpPr txBox="1"/>
          <p:nvPr/>
        </p:nvSpPr>
        <p:spPr>
          <a:xfrm>
            <a:off x="6628239" y="3149799"/>
            <a:ext cx="177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77236-1D1C-528D-842F-7E2BB9098070}"/>
              </a:ext>
            </a:extLst>
          </p:cNvPr>
          <p:cNvSpPr txBox="1"/>
          <p:nvPr/>
        </p:nvSpPr>
        <p:spPr>
          <a:xfrm>
            <a:off x="9760383" y="7090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&lt;P&gt;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4C1DA-BA27-29F4-58EC-4ED7636F9268}"/>
              </a:ext>
            </a:extLst>
          </p:cNvPr>
          <p:cNvCxnSpPr>
            <a:cxnSpLocks/>
          </p:cNvCxnSpPr>
          <p:nvPr/>
        </p:nvCxnSpPr>
        <p:spPr>
          <a:xfrm flipH="1" flipV="1">
            <a:off x="8405480" y="792498"/>
            <a:ext cx="1354903" cy="10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DC9283-5FF0-1125-3286-1B62395F1859}"/>
              </a:ext>
            </a:extLst>
          </p:cNvPr>
          <p:cNvSpPr txBox="1"/>
          <p:nvPr/>
        </p:nvSpPr>
        <p:spPr>
          <a:xfrm>
            <a:off x="861237" y="1382233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  <a:p>
            <a:endParaRPr lang="en-MX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70BE0F-B5E4-B5E4-6742-8AFD210061ED}"/>
              </a:ext>
            </a:extLst>
          </p:cNvPr>
          <p:cNvCxnSpPr/>
          <p:nvPr/>
        </p:nvCxnSpPr>
        <p:spPr>
          <a:xfrm>
            <a:off x="1608557" y="1562986"/>
            <a:ext cx="107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E4404-9CC8-2126-8FF3-14B6EE01F759}"/>
              </a:ext>
            </a:extLst>
          </p:cNvPr>
          <p:cNvSpPr txBox="1"/>
          <p:nvPr/>
        </p:nvSpPr>
        <p:spPr>
          <a:xfrm>
            <a:off x="914400" y="7549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&lt;IMG&gt;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729BC-84E1-8BA8-6BCA-7CA850BBBFE5}"/>
              </a:ext>
            </a:extLst>
          </p:cNvPr>
          <p:cNvCxnSpPr>
            <a:stCxn id="14" idx="3"/>
          </p:cNvCxnSpPr>
          <p:nvPr/>
        </p:nvCxnSpPr>
        <p:spPr>
          <a:xfrm>
            <a:off x="1730649" y="939578"/>
            <a:ext cx="1299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AA126725-183C-BDC1-DF18-9AF6BB531446}"/>
              </a:ext>
            </a:extLst>
          </p:cNvPr>
          <p:cNvSpPr/>
          <p:nvPr/>
        </p:nvSpPr>
        <p:spPr>
          <a:xfrm>
            <a:off x="6281997" y="309448"/>
            <a:ext cx="2271212" cy="3256371"/>
          </a:xfrm>
          <a:prstGeom prst="frame">
            <a:avLst>
              <a:gd name="adj1" fmla="val 4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ACD3B-6309-2121-5A10-CAE6D86F35B0}"/>
              </a:ext>
            </a:extLst>
          </p:cNvPr>
          <p:cNvSpPr txBox="1"/>
          <p:nvPr/>
        </p:nvSpPr>
        <p:spPr>
          <a:xfrm>
            <a:off x="9952074" y="33811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&lt;a&gt;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2267B-1B49-7A84-1DDA-E548D6F9D730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763845" y="3381153"/>
            <a:ext cx="218822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DCE38A-F1D0-69F0-24D0-3D85859E787B}"/>
              </a:ext>
            </a:extLst>
          </p:cNvPr>
          <p:cNvSpPr txBox="1"/>
          <p:nvPr/>
        </p:nvSpPr>
        <p:spPr>
          <a:xfrm>
            <a:off x="10069033" y="25305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885B7-941E-E0BD-A934-EF6504BB081E}"/>
              </a:ext>
            </a:extLst>
          </p:cNvPr>
          <p:cNvCxnSpPr>
            <a:stCxn id="21" idx="1"/>
          </p:cNvCxnSpPr>
          <p:nvPr/>
        </p:nvCxnSpPr>
        <p:spPr>
          <a:xfrm flipH="1">
            <a:off x="8899451" y="2715215"/>
            <a:ext cx="116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4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83863-B1D1-8F70-E21D-7B082549C3D4}"/>
              </a:ext>
            </a:extLst>
          </p:cNvPr>
          <p:cNvSpPr/>
          <p:nvPr/>
        </p:nvSpPr>
        <p:spPr>
          <a:xfrm>
            <a:off x="2921876" y="134007"/>
            <a:ext cx="6348248" cy="658998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9F821-4420-C7D7-6A70-F31CCA5A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601" y="241737"/>
            <a:ext cx="2244236" cy="115175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44FFD3-56E3-046E-DD4E-2246EA118752}"/>
              </a:ext>
            </a:extLst>
          </p:cNvPr>
          <p:cNvSpPr/>
          <p:nvPr/>
        </p:nvSpPr>
        <p:spPr>
          <a:xfrm>
            <a:off x="4109545" y="430924"/>
            <a:ext cx="4035972" cy="148195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M</a:t>
            </a:r>
            <a:r>
              <a:rPr lang="en-US" dirty="0"/>
              <a:t>e</a:t>
            </a:r>
            <a:r>
              <a:rPr lang="en-MX" dirty="0"/>
              <a:t>aling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60868-EB0D-96E6-8130-870669CDD2D4}"/>
              </a:ext>
            </a:extLst>
          </p:cNvPr>
          <p:cNvSpPr txBox="1"/>
          <p:nvPr/>
        </p:nvSpPr>
        <p:spPr>
          <a:xfrm>
            <a:off x="767255" y="956441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&lt;HEADER&gt;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6A264A-A77E-6828-E15D-7F2C065C7717}"/>
              </a:ext>
            </a:extLst>
          </p:cNvPr>
          <p:cNvCxnSpPr>
            <a:stCxn id="7" idx="3"/>
          </p:cNvCxnSpPr>
          <p:nvPr/>
        </p:nvCxnSpPr>
        <p:spPr>
          <a:xfrm flipV="1">
            <a:off x="1949695" y="1124607"/>
            <a:ext cx="2159850" cy="1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4024EB-8C99-D585-90D3-B4BDF2193309}"/>
              </a:ext>
            </a:extLst>
          </p:cNvPr>
          <p:cNvSpPr txBox="1"/>
          <p:nvPr/>
        </p:nvSpPr>
        <p:spPr>
          <a:xfrm>
            <a:off x="462455" y="20705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96B20-11B6-A01F-09E5-296734C158F0}"/>
              </a:ext>
            </a:extLst>
          </p:cNvPr>
          <p:cNvCxnSpPr/>
          <p:nvPr/>
        </p:nvCxnSpPr>
        <p:spPr>
          <a:xfrm>
            <a:off x="1303283" y="2270234"/>
            <a:ext cx="1618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A6315-3434-5A40-477E-7A265439DEA3}"/>
              </a:ext>
            </a:extLst>
          </p:cNvPr>
          <p:cNvSpPr/>
          <p:nvPr/>
        </p:nvSpPr>
        <p:spPr>
          <a:xfrm>
            <a:off x="4309241" y="2343807"/>
            <a:ext cx="3626069" cy="472965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Option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3B3AEC-8743-2DAF-4263-3D914D92A567}"/>
              </a:ext>
            </a:extLst>
          </p:cNvPr>
          <p:cNvSpPr/>
          <p:nvPr/>
        </p:nvSpPr>
        <p:spPr>
          <a:xfrm>
            <a:off x="4282965" y="3313386"/>
            <a:ext cx="3626069" cy="472965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Option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3790A0-228F-924D-7A67-FCE8E68B0EB3}"/>
              </a:ext>
            </a:extLst>
          </p:cNvPr>
          <p:cNvSpPr/>
          <p:nvPr/>
        </p:nvSpPr>
        <p:spPr>
          <a:xfrm>
            <a:off x="4309241" y="4217275"/>
            <a:ext cx="3626069" cy="472965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Option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89E5F8-2B4F-21AB-6027-13C8946DB025}"/>
              </a:ext>
            </a:extLst>
          </p:cNvPr>
          <p:cNvSpPr/>
          <p:nvPr/>
        </p:nvSpPr>
        <p:spPr>
          <a:xfrm>
            <a:off x="4309241" y="5121164"/>
            <a:ext cx="3626069" cy="472965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88EED-93A6-3674-D7F9-1732AC9C3FBA}"/>
              </a:ext>
            </a:extLst>
          </p:cNvPr>
          <p:cNvSpPr txBox="1"/>
          <p:nvPr/>
        </p:nvSpPr>
        <p:spPr>
          <a:xfrm>
            <a:off x="693683" y="30059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&lt;DIV&gt;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39F71-C590-4644-1A54-3C117CB179F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1441003" y="3190625"/>
            <a:ext cx="2868238" cy="216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645F4-7C1C-08BB-5957-204A8F7569B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41003" y="3190625"/>
            <a:ext cx="2841962" cy="110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1EAE26-430E-7922-557E-D47B251B820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41003" y="2651234"/>
            <a:ext cx="2841962" cy="5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0B2670-6265-B3E9-4197-731C48B655A7}"/>
              </a:ext>
            </a:extLst>
          </p:cNvPr>
          <p:cNvCxnSpPr>
            <a:cxnSpLocks/>
          </p:cNvCxnSpPr>
          <p:nvPr/>
        </p:nvCxnSpPr>
        <p:spPr>
          <a:xfrm>
            <a:off x="1441003" y="3190625"/>
            <a:ext cx="2841962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ircle, empty radio button, radio button icon - Download on Iconfinder">
            <a:extLst>
              <a:ext uri="{FF2B5EF4-FFF2-40B4-BE49-F238E27FC236}">
                <a16:creationId xmlns:a16="http://schemas.microsoft.com/office/drawing/2014/main" id="{E62ED131-1D54-1E0E-44F0-F0E5857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2101" y="2376652"/>
            <a:ext cx="472965" cy="4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ircle, empty radio button, radio button icon - Download on Iconfinder">
            <a:extLst>
              <a:ext uri="{FF2B5EF4-FFF2-40B4-BE49-F238E27FC236}">
                <a16:creationId xmlns:a16="http://schemas.microsoft.com/office/drawing/2014/main" id="{ABF00785-D1ED-4A43-3493-AC2FF9C5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2345" y="5121164"/>
            <a:ext cx="472965" cy="4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ircle, empty radio button, radio button icon - Download on Iconfinder">
            <a:extLst>
              <a:ext uri="{FF2B5EF4-FFF2-40B4-BE49-F238E27FC236}">
                <a16:creationId xmlns:a16="http://schemas.microsoft.com/office/drawing/2014/main" id="{204FC40B-F68B-0CC3-29D1-454B7678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6069" y="4218190"/>
            <a:ext cx="472965" cy="4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ircle, empty radio button, radio button icon - Download on Iconfinder">
            <a:extLst>
              <a:ext uri="{FF2B5EF4-FFF2-40B4-BE49-F238E27FC236}">
                <a16:creationId xmlns:a16="http://schemas.microsoft.com/office/drawing/2014/main" id="{1D5F8372-9400-E33C-5130-9F862A79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8281" y="3334453"/>
            <a:ext cx="472965" cy="4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2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97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schwankess@gmail.com</dc:creator>
  <cp:lastModifiedBy>schwankess@gmail.com</cp:lastModifiedBy>
  <cp:revision>2</cp:revision>
  <dcterms:created xsi:type="dcterms:W3CDTF">2023-04-21T01:58:52Z</dcterms:created>
  <dcterms:modified xsi:type="dcterms:W3CDTF">2023-04-21T03:21:23Z</dcterms:modified>
</cp:coreProperties>
</file>