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7" r:id="rId3"/>
    <p:sldId id="264" r:id="rId4"/>
    <p:sldId id="276" r:id="rId5"/>
    <p:sldId id="265" r:id="rId6"/>
    <p:sldId id="266" r:id="rId7"/>
    <p:sldId id="267" r:id="rId8"/>
    <p:sldId id="282" r:id="rId9"/>
    <p:sldId id="268" r:id="rId10"/>
    <p:sldId id="281" r:id="rId11"/>
    <p:sldId id="278" r:id="rId12"/>
    <p:sldId id="280" r:id="rId13"/>
    <p:sldId id="279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7B1"/>
    <a:srgbClr val="FBF0E3"/>
    <a:srgbClr val="C5A073"/>
    <a:srgbClr val="FFF4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89339-52C1-4188-9D9C-C407E0F7439B}" v="1502" dt="2023-11-16T16:50:26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ëlle N" userId="7baa61a33e5326fa" providerId="LiveId" clId="{77889339-52C1-4188-9D9C-C407E0F7439B}"/>
    <pc:docChg chg="undo redo custSel addSld delSld modSld sldOrd modMainMaster">
      <pc:chgData name="Maëlle N" userId="7baa61a33e5326fa" providerId="LiveId" clId="{77889339-52C1-4188-9D9C-C407E0F7439B}" dt="2023-11-16T16:47:46.098" v="7311" actId="1076"/>
      <pc:docMkLst>
        <pc:docMk/>
      </pc:docMkLst>
      <pc:sldChg chg="addSp delSp modSp mod">
        <pc:chgData name="Maëlle N" userId="7baa61a33e5326fa" providerId="LiveId" clId="{77889339-52C1-4188-9D9C-C407E0F7439B}" dt="2023-11-15T12:13:00.794" v="96" actId="1076"/>
        <pc:sldMkLst>
          <pc:docMk/>
          <pc:sldMk cId="1813680178" sldId="256"/>
        </pc:sldMkLst>
        <pc:spChg chg="mod">
          <ac:chgData name="Maëlle N" userId="7baa61a33e5326fa" providerId="LiveId" clId="{77889339-52C1-4188-9D9C-C407E0F7439B}" dt="2023-11-15T12:05:58.257" v="78" actId="1076"/>
          <ac:spMkLst>
            <pc:docMk/>
            <pc:sldMk cId="1813680178" sldId="256"/>
            <ac:spMk id="2" creationId="{0FEAB642-19CD-8DF7-73C9-84006C89DBA5}"/>
          </ac:spMkLst>
        </pc:spChg>
        <pc:spChg chg="del">
          <ac:chgData name="Maëlle N" userId="7baa61a33e5326fa" providerId="LiveId" clId="{77889339-52C1-4188-9D9C-C407E0F7439B}" dt="2023-11-15T12:02:10.989" v="40" actId="478"/>
          <ac:spMkLst>
            <pc:docMk/>
            <pc:sldMk cId="1813680178" sldId="256"/>
            <ac:spMk id="3" creationId="{5383160A-7E26-E25A-5ECF-186CEDE219A0}"/>
          </ac:spMkLst>
        </pc:spChg>
        <pc:picChg chg="add mod">
          <ac:chgData name="Maëlle N" userId="7baa61a33e5326fa" providerId="LiveId" clId="{77889339-52C1-4188-9D9C-C407E0F7439B}" dt="2023-11-15T12:08:13.155" v="92" actId="207"/>
          <ac:picMkLst>
            <pc:docMk/>
            <pc:sldMk cId="1813680178" sldId="256"/>
            <ac:picMk id="5" creationId="{8337E8BF-057D-1205-CE00-5ED918F643E4}"/>
          </ac:picMkLst>
        </pc:picChg>
        <pc:cxnChg chg="add mod">
          <ac:chgData name="Maëlle N" userId="7baa61a33e5326fa" providerId="LiveId" clId="{77889339-52C1-4188-9D9C-C407E0F7439B}" dt="2023-11-15T12:13:00.794" v="96" actId="1076"/>
          <ac:cxnSpMkLst>
            <pc:docMk/>
            <pc:sldMk cId="1813680178" sldId="256"/>
            <ac:cxnSpMk id="7" creationId="{795D29D2-5131-0885-3A09-38A337A440C2}"/>
          </ac:cxnSpMkLst>
        </pc:cxnChg>
      </pc:sldChg>
      <pc:sldChg chg="addSp delSp modSp new del mod modTransition">
        <pc:chgData name="Maëlle N" userId="7baa61a33e5326fa" providerId="LiveId" clId="{77889339-52C1-4188-9D9C-C407E0F7439B}" dt="2023-11-15T13:29:05.912" v="1626" actId="47"/>
        <pc:sldMkLst>
          <pc:docMk/>
          <pc:sldMk cId="3846442064" sldId="257"/>
        </pc:sldMkLst>
        <pc:spChg chg="mod">
          <ac:chgData name="Maëlle N" userId="7baa61a33e5326fa" providerId="LiveId" clId="{77889339-52C1-4188-9D9C-C407E0F7439B}" dt="2023-11-15T12:14:08.225" v="143" actId="113"/>
          <ac:spMkLst>
            <pc:docMk/>
            <pc:sldMk cId="3846442064" sldId="257"/>
            <ac:spMk id="2" creationId="{D656172A-1F4D-1B9B-8F6D-C3B98AD64BA6}"/>
          </ac:spMkLst>
        </pc:spChg>
        <pc:spChg chg="add del">
          <ac:chgData name="Maëlle N" userId="7baa61a33e5326fa" providerId="LiveId" clId="{77889339-52C1-4188-9D9C-C407E0F7439B}" dt="2023-11-15T12:34:13.771" v="170" actId="1032"/>
          <ac:spMkLst>
            <pc:docMk/>
            <pc:sldMk cId="3846442064" sldId="257"/>
            <ac:spMk id="3" creationId="{68FD6902-4061-7FB8-D994-C1711C50398F}"/>
          </ac:spMkLst>
        </pc:spChg>
        <pc:spChg chg="add mod">
          <ac:chgData name="Maëlle N" userId="7baa61a33e5326fa" providerId="LiveId" clId="{77889339-52C1-4188-9D9C-C407E0F7439B}" dt="2023-11-15T12:40:35.804" v="364" actId="404"/>
          <ac:spMkLst>
            <pc:docMk/>
            <pc:sldMk cId="3846442064" sldId="257"/>
            <ac:spMk id="7" creationId="{927768D3-1249-6897-71DA-4D02D7B1E34B}"/>
          </ac:spMkLst>
        </pc:spChg>
        <pc:spChg chg="add mod">
          <ac:chgData name="Maëlle N" userId="7baa61a33e5326fa" providerId="LiveId" clId="{77889339-52C1-4188-9D9C-C407E0F7439B}" dt="2023-11-15T12:40:35.804" v="364" actId="404"/>
          <ac:spMkLst>
            <pc:docMk/>
            <pc:sldMk cId="3846442064" sldId="257"/>
            <ac:spMk id="8" creationId="{B1CD5105-603F-6C75-5943-A4CDB9A48F46}"/>
          </ac:spMkLst>
        </pc:spChg>
        <pc:spChg chg="add del mod">
          <ac:chgData name="Maëlle N" userId="7baa61a33e5326fa" providerId="LiveId" clId="{77889339-52C1-4188-9D9C-C407E0F7439B}" dt="2023-11-15T12:43:31.935" v="461" actId="478"/>
          <ac:spMkLst>
            <pc:docMk/>
            <pc:sldMk cId="3846442064" sldId="257"/>
            <ac:spMk id="9" creationId="{8A465545-D61D-1A53-FA82-0F8FFB66BAF3}"/>
          </ac:spMkLst>
        </pc:spChg>
        <pc:spChg chg="add del mod">
          <ac:chgData name="Maëlle N" userId="7baa61a33e5326fa" providerId="LiveId" clId="{77889339-52C1-4188-9D9C-C407E0F7439B}" dt="2023-11-15T12:37:09.695" v="258" actId="478"/>
          <ac:spMkLst>
            <pc:docMk/>
            <pc:sldMk cId="3846442064" sldId="257"/>
            <ac:spMk id="11" creationId="{B85FCC38-F247-D2EE-B419-418C9216F688}"/>
          </ac:spMkLst>
        </pc:spChg>
        <pc:spChg chg="mod">
          <ac:chgData name="Maëlle N" userId="7baa61a33e5326fa" providerId="LiveId" clId="{77889339-52C1-4188-9D9C-C407E0F7439B}" dt="2023-11-15T12:40:35.804" v="364" actId="404"/>
          <ac:spMkLst>
            <pc:docMk/>
            <pc:sldMk cId="3846442064" sldId="257"/>
            <ac:spMk id="13" creationId="{FB74115B-7988-84B5-9FD5-2107A2347A32}"/>
          </ac:spMkLst>
        </pc:spChg>
        <pc:spChg chg="mod">
          <ac:chgData name="Maëlle N" userId="7baa61a33e5326fa" providerId="LiveId" clId="{77889339-52C1-4188-9D9C-C407E0F7439B}" dt="2023-11-15T12:40:35.804" v="364" actId="404"/>
          <ac:spMkLst>
            <pc:docMk/>
            <pc:sldMk cId="3846442064" sldId="257"/>
            <ac:spMk id="14" creationId="{A46E550E-C825-CA75-B275-C05EC73A1346}"/>
          </ac:spMkLst>
        </pc:spChg>
        <pc:spChg chg="mod">
          <ac:chgData name="Maëlle N" userId="7baa61a33e5326fa" providerId="LiveId" clId="{77889339-52C1-4188-9D9C-C407E0F7439B}" dt="2023-11-15T12:37:32.151" v="277"/>
          <ac:spMkLst>
            <pc:docMk/>
            <pc:sldMk cId="3846442064" sldId="257"/>
            <ac:spMk id="16" creationId="{D3EA206C-D8D7-34BA-2D60-601C34185066}"/>
          </ac:spMkLst>
        </pc:spChg>
        <pc:spChg chg="mod">
          <ac:chgData name="Maëlle N" userId="7baa61a33e5326fa" providerId="LiveId" clId="{77889339-52C1-4188-9D9C-C407E0F7439B}" dt="2023-11-15T12:39:56.630" v="352" actId="948"/>
          <ac:spMkLst>
            <pc:docMk/>
            <pc:sldMk cId="3846442064" sldId="257"/>
            <ac:spMk id="17" creationId="{CCFE5000-5194-DD12-DB0C-5BA52847BF8B}"/>
          </ac:spMkLst>
        </pc:spChg>
        <pc:spChg chg="mod">
          <ac:chgData name="Maëlle N" userId="7baa61a33e5326fa" providerId="LiveId" clId="{77889339-52C1-4188-9D9C-C407E0F7439B}" dt="2023-11-15T12:38:54.755" v="324" actId="688"/>
          <ac:spMkLst>
            <pc:docMk/>
            <pc:sldMk cId="3846442064" sldId="257"/>
            <ac:spMk id="19" creationId="{A3C46115-B955-2871-F26D-875A70E8D40E}"/>
          </ac:spMkLst>
        </pc:spChg>
        <pc:spChg chg="mod">
          <ac:chgData name="Maëlle N" userId="7baa61a33e5326fa" providerId="LiveId" clId="{77889339-52C1-4188-9D9C-C407E0F7439B}" dt="2023-11-15T12:38:50.960" v="323" actId="688"/>
          <ac:spMkLst>
            <pc:docMk/>
            <pc:sldMk cId="3846442064" sldId="257"/>
            <ac:spMk id="20" creationId="{3F36259E-B988-5460-6230-9E33BFD322A8}"/>
          </ac:spMkLst>
        </pc:spChg>
        <pc:spChg chg="mod">
          <ac:chgData name="Maëlle N" userId="7baa61a33e5326fa" providerId="LiveId" clId="{77889339-52C1-4188-9D9C-C407E0F7439B}" dt="2023-11-15T12:41:22.614" v="377" actId="688"/>
          <ac:spMkLst>
            <pc:docMk/>
            <pc:sldMk cId="3846442064" sldId="257"/>
            <ac:spMk id="22" creationId="{E95A12D0-978F-1E65-CEC4-F5CA4705EFE1}"/>
          </ac:spMkLst>
        </pc:spChg>
        <pc:spChg chg="mod">
          <ac:chgData name="Maëlle N" userId="7baa61a33e5326fa" providerId="LiveId" clId="{77889339-52C1-4188-9D9C-C407E0F7439B}" dt="2023-11-15T12:40:03.050" v="357" actId="404"/>
          <ac:spMkLst>
            <pc:docMk/>
            <pc:sldMk cId="3846442064" sldId="257"/>
            <ac:spMk id="23" creationId="{66977283-AF05-4DEF-4953-D26BA04AD426}"/>
          </ac:spMkLst>
        </pc:spChg>
        <pc:spChg chg="mod">
          <ac:chgData name="Maëlle N" userId="7baa61a33e5326fa" providerId="LiveId" clId="{77889339-52C1-4188-9D9C-C407E0F7439B}" dt="2023-11-15T12:39:03.464" v="326"/>
          <ac:spMkLst>
            <pc:docMk/>
            <pc:sldMk cId="3846442064" sldId="257"/>
            <ac:spMk id="25" creationId="{FFC53D11-3DAD-BF5B-44EF-5D053CF69E3A}"/>
          </ac:spMkLst>
        </pc:spChg>
        <pc:spChg chg="mod">
          <ac:chgData name="Maëlle N" userId="7baa61a33e5326fa" providerId="LiveId" clId="{77889339-52C1-4188-9D9C-C407E0F7439B}" dt="2023-11-15T12:39:17.180" v="344" actId="20577"/>
          <ac:spMkLst>
            <pc:docMk/>
            <pc:sldMk cId="3846442064" sldId="257"/>
            <ac:spMk id="26" creationId="{0F6D4847-F80B-225E-C1D6-822147B0F31E}"/>
          </ac:spMkLst>
        </pc:spChg>
        <pc:spChg chg="mod">
          <ac:chgData name="Maëlle N" userId="7baa61a33e5326fa" providerId="LiveId" clId="{77889339-52C1-4188-9D9C-C407E0F7439B}" dt="2023-11-15T12:40:51.094" v="368"/>
          <ac:spMkLst>
            <pc:docMk/>
            <pc:sldMk cId="3846442064" sldId="257"/>
            <ac:spMk id="28" creationId="{81502F53-D12C-DFF5-55BA-31A19B294C95}"/>
          </ac:spMkLst>
        </pc:spChg>
        <pc:spChg chg="mod">
          <ac:chgData name="Maëlle N" userId="7baa61a33e5326fa" providerId="LiveId" clId="{77889339-52C1-4188-9D9C-C407E0F7439B}" dt="2023-11-15T12:42:25.306" v="445" actId="20577"/>
          <ac:spMkLst>
            <pc:docMk/>
            <pc:sldMk cId="3846442064" sldId="257"/>
            <ac:spMk id="29" creationId="{E1BDAAA3-8013-50E9-B6B8-998CF1C54B29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31" creationId="{2EB0D5FD-A381-FC4D-D33B-A495375C166B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32" creationId="{10C0F77D-C8C4-44C3-E2AD-21EFD4FEC5AA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34" creationId="{AF60316D-DAFF-AC88-E475-93CFF5CE2363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35" creationId="{128AC290-E2ED-5E6E-5A68-32EFF0756C0D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37" creationId="{F38CD615-DD6D-9141-DECE-A55D72A377E9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38" creationId="{453047C1-D384-9871-18AE-84158A2FE463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40" creationId="{B4A3D650-FEC6-E2E6-3B8E-59E109D3B18F}"/>
          </ac:spMkLst>
        </pc:spChg>
        <pc:spChg chg="mod">
          <ac:chgData name="Maëlle N" userId="7baa61a33e5326fa" providerId="LiveId" clId="{77889339-52C1-4188-9D9C-C407E0F7439B}" dt="2023-11-15T12:41:38.449" v="381" actId="571"/>
          <ac:spMkLst>
            <pc:docMk/>
            <pc:sldMk cId="3846442064" sldId="257"/>
            <ac:spMk id="41" creationId="{73F2D240-A239-0572-A257-EA6C26163888}"/>
          </ac:spMkLst>
        </pc:spChg>
        <pc:spChg chg="mod">
          <ac:chgData name="Maëlle N" userId="7baa61a33e5326fa" providerId="LiveId" clId="{77889339-52C1-4188-9D9C-C407E0F7439B}" dt="2023-11-15T12:41:45.313" v="383"/>
          <ac:spMkLst>
            <pc:docMk/>
            <pc:sldMk cId="3846442064" sldId="257"/>
            <ac:spMk id="43" creationId="{6FC534AF-6589-E250-2812-AF448996E80E}"/>
          </ac:spMkLst>
        </pc:spChg>
        <pc:spChg chg="mod">
          <ac:chgData name="Maëlle N" userId="7baa61a33e5326fa" providerId="LiveId" clId="{77889339-52C1-4188-9D9C-C407E0F7439B}" dt="2023-11-15T12:42:14.976" v="439" actId="20577"/>
          <ac:spMkLst>
            <pc:docMk/>
            <pc:sldMk cId="3846442064" sldId="257"/>
            <ac:spMk id="44" creationId="{160A1008-6B36-B1B7-292D-AFF41E31D840}"/>
          </ac:spMkLst>
        </pc:spChg>
        <pc:spChg chg="mod">
          <ac:chgData name="Maëlle N" userId="7baa61a33e5326fa" providerId="LiveId" clId="{77889339-52C1-4188-9D9C-C407E0F7439B}" dt="2023-11-15T12:42:45.914" v="452"/>
          <ac:spMkLst>
            <pc:docMk/>
            <pc:sldMk cId="3846442064" sldId="257"/>
            <ac:spMk id="46" creationId="{DE4CB351-0C7C-217C-41C9-BBE8E9721556}"/>
          </ac:spMkLst>
        </pc:spChg>
        <pc:spChg chg="mod">
          <ac:chgData name="Maëlle N" userId="7baa61a33e5326fa" providerId="LiveId" clId="{77889339-52C1-4188-9D9C-C407E0F7439B}" dt="2023-11-15T12:42:45.914" v="452"/>
          <ac:spMkLst>
            <pc:docMk/>
            <pc:sldMk cId="3846442064" sldId="257"/>
            <ac:spMk id="47" creationId="{7F89AC6D-0878-FE82-F8C9-E99A07A2D0BE}"/>
          </ac:spMkLst>
        </pc:spChg>
        <pc:spChg chg="mod">
          <ac:chgData name="Maëlle N" userId="7baa61a33e5326fa" providerId="LiveId" clId="{77889339-52C1-4188-9D9C-C407E0F7439B}" dt="2023-11-15T12:43:36.331" v="462"/>
          <ac:spMkLst>
            <pc:docMk/>
            <pc:sldMk cId="3846442064" sldId="257"/>
            <ac:spMk id="49" creationId="{03DD7FBC-1D1D-E511-C148-92A63DEC0965}"/>
          </ac:spMkLst>
        </pc:spChg>
        <pc:spChg chg="mod">
          <ac:chgData name="Maëlle N" userId="7baa61a33e5326fa" providerId="LiveId" clId="{77889339-52C1-4188-9D9C-C407E0F7439B}" dt="2023-11-15T12:43:40.683" v="466" actId="20577"/>
          <ac:spMkLst>
            <pc:docMk/>
            <pc:sldMk cId="3846442064" sldId="257"/>
            <ac:spMk id="50" creationId="{A978385B-963E-BAD6-8613-D3964BCA691F}"/>
          </ac:spMkLst>
        </pc:spChg>
        <pc:spChg chg="mod">
          <ac:chgData name="Maëlle N" userId="7baa61a33e5326fa" providerId="LiveId" clId="{77889339-52C1-4188-9D9C-C407E0F7439B}" dt="2023-11-15T12:43:46.596" v="469"/>
          <ac:spMkLst>
            <pc:docMk/>
            <pc:sldMk cId="3846442064" sldId="257"/>
            <ac:spMk id="52" creationId="{49494836-266E-D1EC-440D-53FBFB975D5F}"/>
          </ac:spMkLst>
        </pc:spChg>
        <pc:spChg chg="mod">
          <ac:chgData name="Maëlle N" userId="7baa61a33e5326fa" providerId="LiveId" clId="{77889339-52C1-4188-9D9C-C407E0F7439B}" dt="2023-11-15T12:44:02.114" v="484" actId="404"/>
          <ac:spMkLst>
            <pc:docMk/>
            <pc:sldMk cId="3846442064" sldId="257"/>
            <ac:spMk id="53" creationId="{45FF7D3C-105D-8C6B-BEE6-28F3C065DF2A}"/>
          </ac:spMkLst>
        </pc:spChg>
        <pc:spChg chg="add mod">
          <ac:chgData name="Maëlle N" userId="7baa61a33e5326fa" providerId="LiveId" clId="{77889339-52C1-4188-9D9C-C407E0F7439B}" dt="2023-11-15T12:46:21.566" v="542" actId="1076"/>
          <ac:spMkLst>
            <pc:docMk/>
            <pc:sldMk cId="3846442064" sldId="257"/>
            <ac:spMk id="54" creationId="{F81E8B7F-24BE-7DB2-EAF1-65B93C828AB8}"/>
          </ac:spMkLst>
        </pc:spChg>
        <pc:spChg chg="add mod">
          <ac:chgData name="Maëlle N" userId="7baa61a33e5326fa" providerId="LiveId" clId="{77889339-52C1-4188-9D9C-C407E0F7439B}" dt="2023-11-15T12:45:32.687" v="506" actId="14100"/>
          <ac:spMkLst>
            <pc:docMk/>
            <pc:sldMk cId="3846442064" sldId="257"/>
            <ac:spMk id="55" creationId="{90A6D42C-1AB8-1290-1CA6-1EC8F4BDF791}"/>
          </ac:spMkLst>
        </pc:spChg>
        <pc:spChg chg="add mod">
          <ac:chgData name="Maëlle N" userId="7baa61a33e5326fa" providerId="LiveId" clId="{77889339-52C1-4188-9D9C-C407E0F7439B}" dt="2023-11-15T12:46:28.705" v="543" actId="14100"/>
          <ac:spMkLst>
            <pc:docMk/>
            <pc:sldMk cId="3846442064" sldId="257"/>
            <ac:spMk id="56" creationId="{5DAEB77F-0801-B253-171D-9F28B1C50FB3}"/>
          </ac:spMkLst>
        </pc:spChg>
        <pc:spChg chg="add mod">
          <ac:chgData name="Maëlle N" userId="7baa61a33e5326fa" providerId="LiveId" clId="{77889339-52C1-4188-9D9C-C407E0F7439B}" dt="2023-11-15T12:46:15.234" v="541" actId="1076"/>
          <ac:spMkLst>
            <pc:docMk/>
            <pc:sldMk cId="3846442064" sldId="257"/>
            <ac:spMk id="57" creationId="{4D65386E-FB9B-ABE3-2A83-751C3B986973}"/>
          </ac:spMkLst>
        </pc:spChg>
        <pc:spChg chg="add mod">
          <ac:chgData name="Maëlle N" userId="7baa61a33e5326fa" providerId="LiveId" clId="{77889339-52C1-4188-9D9C-C407E0F7439B}" dt="2023-11-15T12:46:09.069" v="539" actId="1076"/>
          <ac:spMkLst>
            <pc:docMk/>
            <pc:sldMk cId="3846442064" sldId="257"/>
            <ac:spMk id="58" creationId="{5407FD38-684E-F20F-641D-EC86CA397B4A}"/>
          </ac:spMkLst>
        </pc:spChg>
        <pc:spChg chg="add mod">
          <ac:chgData name="Maëlle N" userId="7baa61a33e5326fa" providerId="LiveId" clId="{77889339-52C1-4188-9D9C-C407E0F7439B}" dt="2023-11-15T12:46:42.344" v="562" actId="1076"/>
          <ac:spMkLst>
            <pc:docMk/>
            <pc:sldMk cId="3846442064" sldId="257"/>
            <ac:spMk id="59" creationId="{AB6DF8A0-9D75-F7E6-1200-8A7DB1EBC32B}"/>
          </ac:spMkLst>
        </pc:spChg>
        <pc:spChg chg="add mod">
          <ac:chgData name="Maëlle N" userId="7baa61a33e5326fa" providerId="LiveId" clId="{77889339-52C1-4188-9D9C-C407E0F7439B}" dt="2023-11-15T12:46:56.755" v="566" actId="14100"/>
          <ac:spMkLst>
            <pc:docMk/>
            <pc:sldMk cId="3846442064" sldId="257"/>
            <ac:spMk id="60" creationId="{2C4370F9-C6DB-6FF8-8E56-D3106BAEEC20}"/>
          </ac:spMkLst>
        </pc:spChg>
        <pc:grpChg chg="add mod">
          <ac:chgData name="Maëlle N" userId="7baa61a33e5326fa" providerId="LiveId" clId="{77889339-52C1-4188-9D9C-C407E0F7439B}" dt="2023-11-15T12:40:47.277" v="367" actId="1076"/>
          <ac:grpSpMkLst>
            <pc:docMk/>
            <pc:sldMk cId="3846442064" sldId="257"/>
            <ac:grpSpMk id="6" creationId="{060203CC-8B2B-6A23-8C56-C2730E777152}"/>
          </ac:grpSpMkLst>
        </pc:grpChg>
        <pc:grpChg chg="add mod">
          <ac:chgData name="Maëlle N" userId="7baa61a33e5326fa" providerId="LiveId" clId="{77889339-52C1-4188-9D9C-C407E0F7439B}" dt="2023-11-15T12:44:11.609" v="487" actId="1076"/>
          <ac:grpSpMkLst>
            <pc:docMk/>
            <pc:sldMk cId="3846442064" sldId="257"/>
            <ac:grpSpMk id="12" creationId="{08B7EACA-44C2-C8C2-031F-21F0C6D2C646}"/>
          </ac:grpSpMkLst>
        </pc:grpChg>
        <pc:grpChg chg="add mod">
          <ac:chgData name="Maëlle N" userId="7baa61a33e5326fa" providerId="LiveId" clId="{77889339-52C1-4188-9D9C-C407E0F7439B}" dt="2023-11-15T12:46:21.566" v="542" actId="1076"/>
          <ac:grpSpMkLst>
            <pc:docMk/>
            <pc:sldMk cId="3846442064" sldId="257"/>
            <ac:grpSpMk id="15" creationId="{AB8C7420-05AF-3A68-EBCE-CD553512298C}"/>
          </ac:grpSpMkLst>
        </pc:grpChg>
        <pc:grpChg chg="add del mod">
          <ac:chgData name="Maëlle N" userId="7baa61a33e5326fa" providerId="LiveId" clId="{77889339-52C1-4188-9D9C-C407E0F7439B}" dt="2023-11-15T12:39:58.446" v="353" actId="478"/>
          <ac:grpSpMkLst>
            <pc:docMk/>
            <pc:sldMk cId="3846442064" sldId="257"/>
            <ac:grpSpMk id="18" creationId="{B01B884E-CF8E-D88B-5BC0-B2C7E31C4F04}"/>
          </ac:grpSpMkLst>
        </pc:grpChg>
        <pc:grpChg chg="add mod">
          <ac:chgData name="Maëlle N" userId="7baa61a33e5326fa" providerId="LiveId" clId="{77889339-52C1-4188-9D9C-C407E0F7439B}" dt="2023-11-15T12:46:21.566" v="542" actId="1076"/>
          <ac:grpSpMkLst>
            <pc:docMk/>
            <pc:sldMk cId="3846442064" sldId="257"/>
            <ac:grpSpMk id="21" creationId="{88E32426-6647-41DE-4815-B2B6C81D477C}"/>
          </ac:grpSpMkLst>
        </pc:grpChg>
        <pc:grpChg chg="add del mod">
          <ac:chgData name="Maëlle N" userId="7baa61a33e5326fa" providerId="LiveId" clId="{77889339-52C1-4188-9D9C-C407E0F7439B}" dt="2023-11-15T12:45:24.839" v="505" actId="1076"/>
          <ac:grpSpMkLst>
            <pc:docMk/>
            <pc:sldMk cId="3846442064" sldId="257"/>
            <ac:grpSpMk id="24" creationId="{4FE64F7D-B741-CCE8-4D7E-8416B9857F93}"/>
          </ac:grpSpMkLst>
        </pc:grpChg>
        <pc:grpChg chg="add mod">
          <ac:chgData name="Maëlle N" userId="7baa61a33e5326fa" providerId="LiveId" clId="{77889339-52C1-4188-9D9C-C407E0F7439B}" dt="2023-11-15T12:46:21.566" v="542" actId="1076"/>
          <ac:grpSpMkLst>
            <pc:docMk/>
            <pc:sldMk cId="3846442064" sldId="257"/>
            <ac:grpSpMk id="27" creationId="{CAB2CC0F-6274-5678-ED80-CFFED130C283}"/>
          </ac:grpSpMkLst>
        </pc:grpChg>
        <pc:grpChg chg="add mod">
          <ac:chgData name="Maëlle N" userId="7baa61a33e5326fa" providerId="LiveId" clId="{77889339-52C1-4188-9D9C-C407E0F7439B}" dt="2023-11-15T12:41:38.449" v="381" actId="571"/>
          <ac:grpSpMkLst>
            <pc:docMk/>
            <pc:sldMk cId="3846442064" sldId="257"/>
            <ac:grpSpMk id="30" creationId="{4DA89B6D-A23C-2EFC-D30E-6DC351908078}"/>
          </ac:grpSpMkLst>
        </pc:grpChg>
        <pc:grpChg chg="add mod">
          <ac:chgData name="Maëlle N" userId="7baa61a33e5326fa" providerId="LiveId" clId="{77889339-52C1-4188-9D9C-C407E0F7439B}" dt="2023-11-15T12:41:38.449" v="381" actId="571"/>
          <ac:grpSpMkLst>
            <pc:docMk/>
            <pc:sldMk cId="3846442064" sldId="257"/>
            <ac:grpSpMk id="33" creationId="{F0F688DC-F2DE-B941-455A-E1682FC02128}"/>
          </ac:grpSpMkLst>
        </pc:grpChg>
        <pc:grpChg chg="add mod">
          <ac:chgData name="Maëlle N" userId="7baa61a33e5326fa" providerId="LiveId" clId="{77889339-52C1-4188-9D9C-C407E0F7439B}" dt="2023-11-15T12:41:38.449" v="381" actId="571"/>
          <ac:grpSpMkLst>
            <pc:docMk/>
            <pc:sldMk cId="3846442064" sldId="257"/>
            <ac:grpSpMk id="36" creationId="{6C23A0AF-0139-BAAD-66A7-DEE52B6017EC}"/>
          </ac:grpSpMkLst>
        </pc:grpChg>
        <pc:grpChg chg="add mod">
          <ac:chgData name="Maëlle N" userId="7baa61a33e5326fa" providerId="LiveId" clId="{77889339-52C1-4188-9D9C-C407E0F7439B}" dt="2023-11-15T12:41:38.449" v="381" actId="571"/>
          <ac:grpSpMkLst>
            <pc:docMk/>
            <pc:sldMk cId="3846442064" sldId="257"/>
            <ac:grpSpMk id="39" creationId="{B1DCCBD3-98E8-78E0-BCD8-3B05FE5335BB}"/>
          </ac:grpSpMkLst>
        </pc:grpChg>
        <pc:grpChg chg="add mod">
          <ac:chgData name="Maëlle N" userId="7baa61a33e5326fa" providerId="LiveId" clId="{77889339-52C1-4188-9D9C-C407E0F7439B}" dt="2023-11-15T12:45:24.839" v="505" actId="1076"/>
          <ac:grpSpMkLst>
            <pc:docMk/>
            <pc:sldMk cId="3846442064" sldId="257"/>
            <ac:grpSpMk id="42" creationId="{BE9DBF47-5DD8-C763-AD2A-64069D04BCC9}"/>
          </ac:grpSpMkLst>
        </pc:grpChg>
        <pc:grpChg chg="add mod">
          <ac:chgData name="Maëlle N" userId="7baa61a33e5326fa" providerId="LiveId" clId="{77889339-52C1-4188-9D9C-C407E0F7439B}" dt="2023-11-15T12:46:21.566" v="542" actId="1076"/>
          <ac:grpSpMkLst>
            <pc:docMk/>
            <pc:sldMk cId="3846442064" sldId="257"/>
            <ac:grpSpMk id="45" creationId="{35CC3D14-6F7E-9843-DA19-35BD7406B799}"/>
          </ac:grpSpMkLst>
        </pc:grpChg>
        <pc:grpChg chg="add mod">
          <ac:chgData name="Maëlle N" userId="7baa61a33e5326fa" providerId="LiveId" clId="{77889339-52C1-4188-9D9C-C407E0F7439B}" dt="2023-11-15T12:44:34.514" v="492" actId="1076"/>
          <ac:grpSpMkLst>
            <pc:docMk/>
            <pc:sldMk cId="3846442064" sldId="257"/>
            <ac:grpSpMk id="48" creationId="{D77D0136-DF5E-8E89-AB99-834017009635}"/>
          </ac:grpSpMkLst>
        </pc:grpChg>
        <pc:grpChg chg="add mod">
          <ac:chgData name="Maëlle N" userId="7baa61a33e5326fa" providerId="LiveId" clId="{77889339-52C1-4188-9D9C-C407E0F7439B}" dt="2023-11-15T12:44:34.514" v="492" actId="1076"/>
          <ac:grpSpMkLst>
            <pc:docMk/>
            <pc:sldMk cId="3846442064" sldId="257"/>
            <ac:grpSpMk id="51" creationId="{D336E56D-4D4B-9603-2587-7074A505E44D}"/>
          </ac:grpSpMkLst>
        </pc:grpChg>
        <pc:graphicFrameChg chg="add del modGraphic">
          <ac:chgData name="Maëlle N" userId="7baa61a33e5326fa" providerId="LiveId" clId="{77889339-52C1-4188-9D9C-C407E0F7439B}" dt="2023-11-15T12:33:14.601" v="169" actId="1032"/>
          <ac:graphicFrameMkLst>
            <pc:docMk/>
            <pc:sldMk cId="3846442064" sldId="257"/>
            <ac:graphicFrameMk id="4" creationId="{43805329-6379-6EE9-4ACE-62734FCA22B4}"/>
          </ac:graphicFrameMkLst>
        </pc:graphicFrameChg>
        <pc:graphicFrameChg chg="add del mod modGraphic">
          <ac:chgData name="Maëlle N" userId="7baa61a33e5326fa" providerId="LiveId" clId="{77889339-52C1-4188-9D9C-C407E0F7439B}" dt="2023-11-15T12:37:07.097" v="257" actId="478"/>
          <ac:graphicFrameMkLst>
            <pc:docMk/>
            <pc:sldMk cId="3846442064" sldId="257"/>
            <ac:graphicFrameMk id="5" creationId="{7C17C27E-566A-FA97-B7B7-1CAFD01CD027}"/>
          </ac:graphicFrameMkLst>
        </pc:graphicFrameChg>
      </pc:sldChg>
      <pc:sldChg chg="new del">
        <pc:chgData name="Maëlle N" userId="7baa61a33e5326fa" providerId="LiveId" clId="{77889339-52C1-4188-9D9C-C407E0F7439B}" dt="2023-11-15T20:20:18.039" v="6954" actId="47"/>
        <pc:sldMkLst>
          <pc:docMk/>
          <pc:sldMk cId="1628383873" sldId="258"/>
        </pc:sldMkLst>
      </pc:sldChg>
      <pc:sldChg chg="add del">
        <pc:chgData name="Maëlle N" userId="7baa61a33e5326fa" providerId="LiveId" clId="{77889339-52C1-4188-9D9C-C407E0F7439B}" dt="2023-11-15T20:20:18.039" v="6954" actId="47"/>
        <pc:sldMkLst>
          <pc:docMk/>
          <pc:sldMk cId="1070273719" sldId="259"/>
        </pc:sldMkLst>
      </pc:sldChg>
      <pc:sldChg chg="add del">
        <pc:chgData name="Maëlle N" userId="7baa61a33e5326fa" providerId="LiveId" clId="{77889339-52C1-4188-9D9C-C407E0F7439B}" dt="2023-11-15T20:20:18.039" v="6954" actId="47"/>
        <pc:sldMkLst>
          <pc:docMk/>
          <pc:sldMk cId="2967117845" sldId="260"/>
        </pc:sldMkLst>
      </pc:sldChg>
      <pc:sldChg chg="add del">
        <pc:chgData name="Maëlle N" userId="7baa61a33e5326fa" providerId="LiveId" clId="{77889339-52C1-4188-9D9C-C407E0F7439B}" dt="2023-11-15T20:20:18.039" v="6954" actId="47"/>
        <pc:sldMkLst>
          <pc:docMk/>
          <pc:sldMk cId="2402783231" sldId="261"/>
        </pc:sldMkLst>
      </pc:sldChg>
      <pc:sldChg chg="add del">
        <pc:chgData name="Maëlle N" userId="7baa61a33e5326fa" providerId="LiveId" clId="{77889339-52C1-4188-9D9C-C407E0F7439B}" dt="2023-11-15T20:20:18.039" v="6954" actId="47"/>
        <pc:sldMkLst>
          <pc:docMk/>
          <pc:sldMk cId="2661140052" sldId="262"/>
        </pc:sldMkLst>
      </pc:sldChg>
      <pc:sldChg chg="add del">
        <pc:chgData name="Maëlle N" userId="7baa61a33e5326fa" providerId="LiveId" clId="{77889339-52C1-4188-9D9C-C407E0F7439B}" dt="2023-11-15T20:20:18.039" v="6954" actId="47"/>
        <pc:sldMkLst>
          <pc:docMk/>
          <pc:sldMk cId="1929747684" sldId="263"/>
        </pc:sldMkLst>
      </pc:sldChg>
      <pc:sldChg chg="addSp delSp modSp add mod ord">
        <pc:chgData name="Maëlle N" userId="7baa61a33e5326fa" providerId="LiveId" clId="{77889339-52C1-4188-9D9C-C407E0F7439B}" dt="2023-11-15T13:31:44.192" v="1631"/>
        <pc:sldMkLst>
          <pc:docMk/>
          <pc:sldMk cId="1689198072" sldId="264"/>
        </pc:sldMkLst>
        <pc:spChg chg="mod">
          <ac:chgData name="Maëlle N" userId="7baa61a33e5326fa" providerId="LiveId" clId="{77889339-52C1-4188-9D9C-C407E0F7439B}" dt="2023-11-15T13:18:01.568" v="1258" actId="20577"/>
          <ac:spMkLst>
            <pc:docMk/>
            <pc:sldMk cId="1689198072" sldId="264"/>
            <ac:spMk id="2" creationId="{942BE2F9-3B6F-EFB5-07A3-5F147D4F9326}"/>
          </ac:spMkLst>
        </pc:spChg>
        <pc:spChg chg="del">
          <ac:chgData name="Maëlle N" userId="7baa61a33e5326fa" providerId="LiveId" clId="{77889339-52C1-4188-9D9C-C407E0F7439B}" dt="2023-11-15T12:47:20.930" v="568" actId="478"/>
          <ac:spMkLst>
            <pc:docMk/>
            <pc:sldMk cId="1689198072" sldId="264"/>
            <ac:spMk id="3" creationId="{4F2B4CFB-3DF0-6664-D3BD-0425922135B7}"/>
          </ac:spMkLst>
        </pc:spChg>
        <pc:spChg chg="add del mod">
          <ac:chgData name="Maëlle N" userId="7baa61a33e5326fa" providerId="LiveId" clId="{77889339-52C1-4188-9D9C-C407E0F7439B}" dt="2023-11-15T13:18:58.091" v="1270" actId="478"/>
          <ac:spMkLst>
            <pc:docMk/>
            <pc:sldMk cId="1689198072" sldId="264"/>
            <ac:spMk id="4" creationId="{8C61B7CF-CA18-13E3-E7EA-5AF3301E6C87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5" creationId="{8A493D12-3A7B-56B2-B724-D31544AC34EE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6" creationId="{217C36DF-4E9F-32AA-173A-B93BD7C9AA34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15" creationId="{94E29287-8067-5491-FAB9-691D1D9AB8FA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16" creationId="{D33B8D5C-8938-1B13-6113-594E656AD6E6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19" creationId="{FDCE5BA1-3FC2-1FBE-9BF8-4FC509A0964D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0" creationId="{B519345D-5635-8ECD-18C3-55A5D9ED1DF9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1" creationId="{AAACBEA3-6611-7013-C037-1F5A4AA5B53C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2" creationId="{DCA31DB3-0FA5-CB7F-57B4-C1D070C389DA}"/>
          </ac:spMkLst>
        </pc:spChg>
        <pc:spChg chg="add del mod">
          <ac:chgData name="Maëlle N" userId="7baa61a33e5326fa" providerId="LiveId" clId="{77889339-52C1-4188-9D9C-C407E0F7439B}" dt="2023-11-15T13:18:43.305" v="1266" actId="478"/>
          <ac:spMkLst>
            <pc:docMk/>
            <pc:sldMk cId="1689198072" sldId="264"/>
            <ac:spMk id="23" creationId="{61C6034A-E6BD-2078-F200-5B90683F1A51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4" creationId="{E42F62F7-E7B6-A47E-5C29-346FB67C0830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5" creationId="{464C4104-3FE9-F15D-2BD6-27405EC1BEB7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6" creationId="{68C5D40A-3F02-5522-8600-302771934C2F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7" creationId="{097BBFC3-88D2-F0CE-D4B2-9DA32BB79841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8" creationId="{B5287502-F909-0C5D-5361-7B4F23C453BE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29" creationId="{7F699698-C6C7-9903-52E0-9EF261B1DD9E}"/>
          </ac:spMkLst>
        </pc:spChg>
        <pc:spChg chg="add del mod">
          <ac:chgData name="Maëlle N" userId="7baa61a33e5326fa" providerId="LiveId" clId="{77889339-52C1-4188-9D9C-C407E0F7439B}" dt="2023-11-15T13:07:04.436" v="1121" actId="478"/>
          <ac:spMkLst>
            <pc:docMk/>
            <pc:sldMk cId="1689198072" sldId="264"/>
            <ac:spMk id="30" creationId="{04EE2B94-F38F-8ABD-BE54-CEE4F1CF6AF0}"/>
          </ac:spMkLst>
        </pc:spChg>
        <pc:spChg chg="add del mod">
          <ac:chgData name="Maëlle N" userId="7baa61a33e5326fa" providerId="LiveId" clId="{77889339-52C1-4188-9D9C-C407E0F7439B}" dt="2023-11-15T13:06:29.938" v="1110" actId="478"/>
          <ac:spMkLst>
            <pc:docMk/>
            <pc:sldMk cId="1689198072" sldId="264"/>
            <ac:spMk id="31" creationId="{C664BA56-A91F-008D-0298-557FA9C51EF1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32" creationId="{9D62719C-5A4B-A310-CE46-B498D02F2E61}"/>
          </ac:spMkLst>
        </pc:spChg>
        <pc:spChg chg="add del mod">
          <ac:chgData name="Maëlle N" userId="7baa61a33e5326fa" providerId="LiveId" clId="{77889339-52C1-4188-9D9C-C407E0F7439B}" dt="2023-11-15T13:18:33.335" v="1260" actId="478"/>
          <ac:spMkLst>
            <pc:docMk/>
            <pc:sldMk cId="1689198072" sldId="264"/>
            <ac:spMk id="33" creationId="{93673B8C-00EA-853D-391D-A1877709A2DF}"/>
          </ac:spMkLst>
        </pc:spChg>
        <pc:spChg chg="add mod">
          <ac:chgData name="Maëlle N" userId="7baa61a33e5326fa" providerId="LiveId" clId="{77889339-52C1-4188-9D9C-C407E0F7439B}" dt="2023-11-15T13:27:08.906" v="1579" actId="1076"/>
          <ac:spMkLst>
            <pc:docMk/>
            <pc:sldMk cId="1689198072" sldId="264"/>
            <ac:spMk id="34" creationId="{F2841459-FDEB-F0D7-CFE3-50F6DBEC52FB}"/>
          </ac:spMkLst>
        </pc:spChg>
        <pc:spChg chg="add mod">
          <ac:chgData name="Maëlle N" userId="7baa61a33e5326fa" providerId="LiveId" clId="{77889339-52C1-4188-9D9C-C407E0F7439B}" dt="2023-11-15T13:25:38.473" v="1554" actId="1035"/>
          <ac:spMkLst>
            <pc:docMk/>
            <pc:sldMk cId="1689198072" sldId="264"/>
            <ac:spMk id="35" creationId="{4E89A2C7-6541-39FB-4AB9-6EE2B027AAB3}"/>
          </ac:spMkLst>
        </pc:spChg>
        <pc:spChg chg="add mod">
          <ac:chgData name="Maëlle N" userId="7baa61a33e5326fa" providerId="LiveId" clId="{77889339-52C1-4188-9D9C-C407E0F7439B}" dt="2023-11-15T13:28:09.014" v="1613" actId="1076"/>
          <ac:spMkLst>
            <pc:docMk/>
            <pc:sldMk cId="1689198072" sldId="264"/>
            <ac:spMk id="36" creationId="{5CC1C6D4-777D-53DB-E723-8A2017E0DF88}"/>
          </ac:spMkLst>
        </pc:spChg>
        <pc:spChg chg="add mod">
          <ac:chgData name="Maëlle N" userId="7baa61a33e5326fa" providerId="LiveId" clId="{77889339-52C1-4188-9D9C-C407E0F7439B}" dt="2023-11-15T13:25:38.473" v="1554" actId="1035"/>
          <ac:spMkLst>
            <pc:docMk/>
            <pc:sldMk cId="1689198072" sldId="264"/>
            <ac:spMk id="37" creationId="{7A784417-F5BF-4F67-6AB0-E3448F17557A}"/>
          </ac:spMkLst>
        </pc:spChg>
        <pc:spChg chg="add del mod">
          <ac:chgData name="Maëlle N" userId="7baa61a33e5326fa" providerId="LiveId" clId="{77889339-52C1-4188-9D9C-C407E0F7439B}" dt="2023-11-15T13:21:52.964" v="1338" actId="478"/>
          <ac:spMkLst>
            <pc:docMk/>
            <pc:sldMk cId="1689198072" sldId="264"/>
            <ac:spMk id="38" creationId="{2B0A0747-F952-E3EC-D0ED-34D2FCCC6B3A}"/>
          </ac:spMkLst>
        </pc:spChg>
        <pc:spChg chg="add mod">
          <ac:chgData name="Maëlle N" userId="7baa61a33e5326fa" providerId="LiveId" clId="{77889339-52C1-4188-9D9C-C407E0F7439B}" dt="2023-11-15T13:25:38.473" v="1554" actId="1035"/>
          <ac:spMkLst>
            <pc:docMk/>
            <pc:sldMk cId="1689198072" sldId="264"/>
            <ac:spMk id="39" creationId="{D1D63050-D115-F967-D336-9BCEE0FEF15B}"/>
          </ac:spMkLst>
        </pc:spChg>
        <pc:spChg chg="add mod">
          <ac:chgData name="Maëlle N" userId="7baa61a33e5326fa" providerId="LiveId" clId="{77889339-52C1-4188-9D9C-C407E0F7439B}" dt="2023-11-15T13:27:53.444" v="1608" actId="1076"/>
          <ac:spMkLst>
            <pc:docMk/>
            <pc:sldMk cId="1689198072" sldId="264"/>
            <ac:spMk id="40" creationId="{FA9FE00F-826C-8E88-1407-19A963539A35}"/>
          </ac:spMkLst>
        </pc:spChg>
        <pc:spChg chg="add mod">
          <ac:chgData name="Maëlle N" userId="7baa61a33e5326fa" providerId="LiveId" clId="{77889339-52C1-4188-9D9C-C407E0F7439B}" dt="2023-11-15T13:28:02.196" v="1609" actId="1076"/>
          <ac:spMkLst>
            <pc:docMk/>
            <pc:sldMk cId="1689198072" sldId="264"/>
            <ac:spMk id="41" creationId="{82832A4F-86AE-FE54-9280-1EF1F272E24F}"/>
          </ac:spMkLst>
        </pc:spChg>
        <pc:spChg chg="add mod">
          <ac:chgData name="Maëlle N" userId="7baa61a33e5326fa" providerId="LiveId" clId="{77889339-52C1-4188-9D9C-C407E0F7439B}" dt="2023-11-15T13:27:48.191" v="1607" actId="1037"/>
          <ac:spMkLst>
            <pc:docMk/>
            <pc:sldMk cId="1689198072" sldId="264"/>
            <ac:spMk id="42" creationId="{59D9F3AE-C669-2930-796A-6CC2A84691C2}"/>
          </ac:spMkLst>
        </pc:spChg>
        <pc:spChg chg="add mod">
          <ac:chgData name="Maëlle N" userId="7baa61a33e5326fa" providerId="LiveId" clId="{77889339-52C1-4188-9D9C-C407E0F7439B}" dt="2023-11-15T13:25:38.473" v="1554" actId="1035"/>
          <ac:spMkLst>
            <pc:docMk/>
            <pc:sldMk cId="1689198072" sldId="264"/>
            <ac:spMk id="43" creationId="{D4F2CB95-C17A-C484-4A38-C302FDEFD097}"/>
          </ac:spMkLst>
        </pc:spChg>
        <pc:spChg chg="add del mod">
          <ac:chgData name="Maëlle N" userId="7baa61a33e5326fa" providerId="LiveId" clId="{77889339-52C1-4188-9D9C-C407E0F7439B}" dt="2023-11-15T13:25:38.132" v="1553"/>
          <ac:spMkLst>
            <pc:docMk/>
            <pc:sldMk cId="1689198072" sldId="264"/>
            <ac:spMk id="44" creationId="{A63900E3-410B-EB49-0B8C-782FE287AECE}"/>
          </ac:spMkLst>
        </pc:spChg>
        <pc:spChg chg="add del mod">
          <ac:chgData name="Maëlle N" userId="7baa61a33e5326fa" providerId="LiveId" clId="{77889339-52C1-4188-9D9C-C407E0F7439B}" dt="2023-11-15T13:26:50.805" v="1574" actId="478"/>
          <ac:spMkLst>
            <pc:docMk/>
            <pc:sldMk cId="1689198072" sldId="264"/>
            <ac:spMk id="45" creationId="{D781738A-BCEB-3DC2-47C2-ECCEB683D766}"/>
          </ac:spMkLst>
        </pc:spChg>
        <pc:spChg chg="add del mod">
          <ac:chgData name="Maëlle N" userId="7baa61a33e5326fa" providerId="LiveId" clId="{77889339-52C1-4188-9D9C-C407E0F7439B}" dt="2023-11-15T13:26:48.767" v="1572" actId="478"/>
          <ac:spMkLst>
            <pc:docMk/>
            <pc:sldMk cId="1689198072" sldId="264"/>
            <ac:spMk id="46" creationId="{DA33A19E-C5D6-3A80-2A2A-A2665FA5F87E}"/>
          </ac:spMkLst>
        </pc:spChg>
        <pc:spChg chg="add del mod">
          <ac:chgData name="Maëlle N" userId="7baa61a33e5326fa" providerId="LiveId" clId="{77889339-52C1-4188-9D9C-C407E0F7439B}" dt="2023-11-15T13:26:49.804" v="1573" actId="478"/>
          <ac:spMkLst>
            <pc:docMk/>
            <pc:sldMk cId="1689198072" sldId="264"/>
            <ac:spMk id="47" creationId="{F4D8B767-A45A-0614-7717-48E5BB8C9D67}"/>
          </ac:spMkLst>
        </pc:spChg>
        <pc:spChg chg="add del mod">
          <ac:chgData name="Maëlle N" userId="7baa61a33e5326fa" providerId="LiveId" clId="{77889339-52C1-4188-9D9C-C407E0F7439B}" dt="2023-11-15T13:26:34.495" v="1571" actId="478"/>
          <ac:spMkLst>
            <pc:docMk/>
            <pc:sldMk cId="1689198072" sldId="264"/>
            <ac:spMk id="48" creationId="{CB006072-08CE-6FBA-710F-4D563DA9643C}"/>
          </ac:spMkLst>
        </pc:spChg>
        <pc:picChg chg="add del mod">
          <ac:chgData name="Maëlle N" userId="7baa61a33e5326fa" providerId="LiveId" clId="{77889339-52C1-4188-9D9C-C407E0F7439B}" dt="2023-11-15T13:18:33.335" v="1260" actId="478"/>
          <ac:picMkLst>
            <pc:docMk/>
            <pc:sldMk cId="1689198072" sldId="264"/>
            <ac:picMk id="8" creationId="{2DACB79E-84C8-83E2-097E-AEA948C6F460}"/>
          </ac:picMkLst>
        </pc:picChg>
        <pc:picChg chg="add del mod">
          <ac:chgData name="Maëlle N" userId="7baa61a33e5326fa" providerId="LiveId" clId="{77889339-52C1-4188-9D9C-C407E0F7439B}" dt="2023-11-15T13:18:33.335" v="1260" actId="478"/>
          <ac:picMkLst>
            <pc:docMk/>
            <pc:sldMk cId="1689198072" sldId="264"/>
            <ac:picMk id="10" creationId="{E18A4752-5A3F-6C98-5355-66F6A7453241}"/>
          </ac:picMkLst>
        </pc:picChg>
        <pc:picChg chg="add del mod">
          <ac:chgData name="Maëlle N" userId="7baa61a33e5326fa" providerId="LiveId" clId="{77889339-52C1-4188-9D9C-C407E0F7439B}" dt="2023-11-15T12:55:33.361" v="827" actId="478"/>
          <ac:picMkLst>
            <pc:docMk/>
            <pc:sldMk cId="1689198072" sldId="264"/>
            <ac:picMk id="12" creationId="{F390045F-516B-8EB7-072C-C5B524D847EE}"/>
          </ac:picMkLst>
        </pc:picChg>
        <pc:picChg chg="add del mod">
          <ac:chgData name="Maëlle N" userId="7baa61a33e5326fa" providerId="LiveId" clId="{77889339-52C1-4188-9D9C-C407E0F7439B}" dt="2023-11-15T13:18:33.335" v="1260" actId="478"/>
          <ac:picMkLst>
            <pc:docMk/>
            <pc:sldMk cId="1689198072" sldId="264"/>
            <ac:picMk id="14" creationId="{9664A3C0-2159-222E-A71C-B37962B7A3AE}"/>
          </ac:picMkLst>
        </pc:picChg>
        <pc:picChg chg="add del mod">
          <ac:chgData name="Maëlle N" userId="7baa61a33e5326fa" providerId="LiveId" clId="{77889339-52C1-4188-9D9C-C407E0F7439B}" dt="2023-11-15T13:18:33.335" v="1260" actId="478"/>
          <ac:picMkLst>
            <pc:docMk/>
            <pc:sldMk cId="1689198072" sldId="264"/>
            <ac:picMk id="18" creationId="{E3EED7D6-C577-B43B-DBDC-22AC693F5171}"/>
          </ac:picMkLst>
        </pc:pic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50" creationId="{87F9F9CA-29A7-1411-8B95-8714020DE039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52" creationId="{7A1FC61E-0EF9-C27C-63E4-A26B797415EA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55" creationId="{FBB54B3F-A8AB-1B77-8175-FD6A6EE7137C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58" creationId="{B2C29618-B646-7805-11C8-AB1F9D608B93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61" creationId="{EDA70C11-91AA-841F-4486-D00B80D2D57A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65" creationId="{1A7BFF1D-C26D-A9D6-FE25-DFB4E6B25129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70" creationId="{D633B870-4026-1B9C-6069-E678E80F5859}"/>
          </ac:cxnSpMkLst>
        </pc:cxnChg>
        <pc:cxnChg chg="add mod">
          <ac:chgData name="Maëlle N" userId="7baa61a33e5326fa" providerId="LiveId" clId="{77889339-52C1-4188-9D9C-C407E0F7439B}" dt="2023-11-15T13:28:46.083" v="1624" actId="208"/>
          <ac:cxnSpMkLst>
            <pc:docMk/>
            <pc:sldMk cId="1689198072" sldId="264"/>
            <ac:cxnSpMk id="73" creationId="{50040DCD-44F5-6838-BB77-362C49C31878}"/>
          </ac:cxnSpMkLst>
        </pc:cxnChg>
        <pc:cxnChg chg="add mod">
          <ac:chgData name="Maëlle N" userId="7baa61a33e5326fa" providerId="LiveId" clId="{77889339-52C1-4188-9D9C-C407E0F7439B}" dt="2023-11-15T13:28:49.842" v="1625" actId="208"/>
          <ac:cxnSpMkLst>
            <pc:docMk/>
            <pc:sldMk cId="1689198072" sldId="264"/>
            <ac:cxnSpMk id="76" creationId="{62465C88-4E8F-B5B6-3DA9-094A874D5428}"/>
          </ac:cxnSpMkLst>
        </pc:cxnChg>
      </pc:sldChg>
      <pc:sldChg chg="addSp delSp modSp add mod ord">
        <pc:chgData name="Maëlle N" userId="7baa61a33e5326fa" providerId="LiveId" clId="{77889339-52C1-4188-9D9C-C407E0F7439B}" dt="2023-11-16T14:52:59.322" v="7207" actId="1076"/>
        <pc:sldMkLst>
          <pc:docMk/>
          <pc:sldMk cId="1875018474" sldId="265"/>
        </pc:sldMkLst>
        <pc:spChg chg="del mod">
          <ac:chgData name="Maëlle N" userId="7baa61a33e5326fa" providerId="LiveId" clId="{77889339-52C1-4188-9D9C-C407E0F7439B}" dt="2023-11-15T13:32:23.294" v="1652" actId="478"/>
          <ac:spMkLst>
            <pc:docMk/>
            <pc:sldMk cId="1875018474" sldId="265"/>
            <ac:spMk id="2" creationId="{942BE2F9-3B6F-EFB5-07A3-5F147D4F9326}"/>
          </ac:spMkLst>
        </pc:spChg>
        <pc:spChg chg="del mod">
          <ac:chgData name="Maëlle N" userId="7baa61a33e5326fa" providerId="LiveId" clId="{77889339-52C1-4188-9D9C-C407E0F7439B}" dt="2023-11-15T13:39:04.458" v="1947" actId="478"/>
          <ac:spMkLst>
            <pc:docMk/>
            <pc:sldMk cId="1875018474" sldId="265"/>
            <ac:spMk id="3" creationId="{4F2B4CFB-3DF0-6664-D3BD-0425922135B7}"/>
          </ac:spMkLst>
        </pc:spChg>
        <pc:spChg chg="add mod">
          <ac:chgData name="Maëlle N" userId="7baa61a33e5326fa" providerId="LiveId" clId="{77889339-52C1-4188-9D9C-C407E0F7439B}" dt="2023-11-15T13:52:36.635" v="2461" actId="20577"/>
          <ac:spMkLst>
            <pc:docMk/>
            <pc:sldMk cId="1875018474" sldId="265"/>
            <ac:spMk id="5" creationId="{1B877D08-07CE-3D20-F0FA-2B7276B5E20A}"/>
          </ac:spMkLst>
        </pc:spChg>
        <pc:spChg chg="add del mod">
          <ac:chgData name="Maëlle N" userId="7baa61a33e5326fa" providerId="LiveId" clId="{77889339-52C1-4188-9D9C-C407E0F7439B}" dt="2023-11-15T13:35:28.333" v="1739" actId="478"/>
          <ac:spMkLst>
            <pc:docMk/>
            <pc:sldMk cId="1875018474" sldId="265"/>
            <ac:spMk id="7" creationId="{7EE9D9FA-BF60-AD63-8D51-8D5AF51AE159}"/>
          </ac:spMkLst>
        </pc:spChg>
        <pc:spChg chg="add del mod">
          <ac:chgData name="Maëlle N" userId="7baa61a33e5326fa" providerId="LiveId" clId="{77889339-52C1-4188-9D9C-C407E0F7439B}" dt="2023-11-15T13:39:06.101" v="1948" actId="478"/>
          <ac:spMkLst>
            <pc:docMk/>
            <pc:sldMk cId="1875018474" sldId="265"/>
            <ac:spMk id="8" creationId="{8439C4DA-6770-E03F-B055-F7509F0B818D}"/>
          </ac:spMkLst>
        </pc:spChg>
        <pc:spChg chg="add del mod">
          <ac:chgData name="Maëlle N" userId="7baa61a33e5326fa" providerId="LiveId" clId="{77889339-52C1-4188-9D9C-C407E0F7439B}" dt="2023-11-15T13:39:07.292" v="1949" actId="478"/>
          <ac:spMkLst>
            <pc:docMk/>
            <pc:sldMk cId="1875018474" sldId="265"/>
            <ac:spMk id="12" creationId="{56FF49B2-242C-6679-38E1-2BD920FDE0E1}"/>
          </ac:spMkLst>
        </pc:spChg>
        <pc:graphicFrameChg chg="add mod">
          <ac:chgData name="Maëlle N" userId="7baa61a33e5326fa" providerId="LiveId" clId="{77889339-52C1-4188-9D9C-C407E0F7439B}" dt="2023-11-16T14:52:59.322" v="7207" actId="1076"/>
          <ac:graphicFrameMkLst>
            <pc:docMk/>
            <pc:sldMk cId="1875018474" sldId="265"/>
            <ac:graphicFrameMk id="2" creationId="{B773D9C4-9E83-59DC-D2F6-5887A7849EE6}"/>
          </ac:graphicFrameMkLst>
        </pc:graphicFrameChg>
        <pc:graphicFrameChg chg="add del mod modGraphic">
          <ac:chgData name="Maëlle N" userId="7baa61a33e5326fa" providerId="LiveId" clId="{77889339-52C1-4188-9D9C-C407E0F7439B}" dt="2023-11-15T13:38:24.312" v="1924" actId="478"/>
          <ac:graphicFrameMkLst>
            <pc:docMk/>
            <pc:sldMk cId="1875018474" sldId="265"/>
            <ac:graphicFrameMk id="9" creationId="{D3BB31BC-2640-6EAF-A437-B12D67BF7C32}"/>
          </ac:graphicFrameMkLst>
        </pc:graphicFrameChg>
        <pc:graphicFrameChg chg="add del mod modGraphic">
          <ac:chgData name="Maëlle N" userId="7baa61a33e5326fa" providerId="LiveId" clId="{77889339-52C1-4188-9D9C-C407E0F7439B}" dt="2023-11-16T14:52:56.486" v="7204" actId="478"/>
          <ac:graphicFrameMkLst>
            <pc:docMk/>
            <pc:sldMk cId="1875018474" sldId="265"/>
            <ac:graphicFrameMk id="10" creationId="{9B1F2A96-1698-6DEB-B16B-008ADA38EB56}"/>
          </ac:graphicFrameMkLst>
        </pc:graphicFrameChg>
        <pc:picChg chg="add mod">
          <ac:chgData name="Maëlle N" userId="7baa61a33e5326fa" providerId="LiveId" clId="{77889339-52C1-4188-9D9C-C407E0F7439B}" dt="2023-11-16T14:52:59.322" v="7207" actId="1076"/>
          <ac:picMkLst>
            <pc:docMk/>
            <pc:sldMk cId="1875018474" sldId="265"/>
            <ac:picMk id="3" creationId="{7475BAEA-3A80-377A-4226-84A7795BC7FB}"/>
          </ac:picMkLst>
        </pc:picChg>
        <pc:picChg chg="add mod">
          <ac:chgData name="Maëlle N" userId="7baa61a33e5326fa" providerId="LiveId" clId="{77889339-52C1-4188-9D9C-C407E0F7439B}" dt="2023-11-16T14:52:59.322" v="7207" actId="1076"/>
          <ac:picMkLst>
            <pc:docMk/>
            <pc:sldMk cId="1875018474" sldId="265"/>
            <ac:picMk id="4" creationId="{D98A567D-01C8-72B1-6AE4-7E907B125AEA}"/>
          </ac:picMkLst>
        </pc:picChg>
        <pc:picChg chg="add mod">
          <ac:chgData name="Maëlle N" userId="7baa61a33e5326fa" providerId="LiveId" clId="{77889339-52C1-4188-9D9C-C407E0F7439B}" dt="2023-11-16T14:52:59.322" v="7207" actId="1076"/>
          <ac:picMkLst>
            <pc:docMk/>
            <pc:sldMk cId="1875018474" sldId="265"/>
            <ac:picMk id="6" creationId="{BAF8DA36-1AD3-F391-7541-2719AAF9AEBE}"/>
          </ac:picMkLst>
        </pc:picChg>
        <pc:picChg chg="add mod">
          <ac:chgData name="Maëlle N" userId="7baa61a33e5326fa" providerId="LiveId" clId="{77889339-52C1-4188-9D9C-C407E0F7439B}" dt="2023-11-16T14:52:59.322" v="7207" actId="1076"/>
          <ac:picMkLst>
            <pc:docMk/>
            <pc:sldMk cId="1875018474" sldId="265"/>
            <ac:picMk id="7" creationId="{43C88F98-7852-454D-60D5-3A2611465D95}"/>
          </ac:picMkLst>
        </pc:picChg>
        <pc:picChg chg="add mod">
          <ac:chgData name="Maëlle N" userId="7baa61a33e5326fa" providerId="LiveId" clId="{77889339-52C1-4188-9D9C-C407E0F7439B}" dt="2023-11-16T14:52:59.322" v="7207" actId="1076"/>
          <ac:picMkLst>
            <pc:docMk/>
            <pc:sldMk cId="1875018474" sldId="265"/>
            <ac:picMk id="8" creationId="{1E85618C-AEFB-BB68-31DF-4DBAA7B826F5}"/>
          </ac:picMkLst>
        </pc:picChg>
      </pc:sldChg>
      <pc:sldChg chg="addSp delSp modSp add mod modTransition">
        <pc:chgData name="Maëlle N" userId="7baa61a33e5326fa" providerId="LiveId" clId="{77889339-52C1-4188-9D9C-C407E0F7439B}" dt="2023-11-16T16:47:46.098" v="7311" actId="1076"/>
        <pc:sldMkLst>
          <pc:docMk/>
          <pc:sldMk cId="1359850455" sldId="266"/>
        </pc:sldMkLst>
        <pc:spChg chg="mod">
          <ac:chgData name="Maëlle N" userId="7baa61a33e5326fa" providerId="LiveId" clId="{77889339-52C1-4188-9D9C-C407E0F7439B}" dt="2023-11-15T13:52:40.262" v="2464" actId="20577"/>
          <ac:spMkLst>
            <pc:docMk/>
            <pc:sldMk cId="1359850455" sldId="266"/>
            <ac:spMk id="2" creationId="{942BE2F9-3B6F-EFB5-07A3-5F147D4F9326}"/>
          </ac:spMkLst>
        </pc:spChg>
        <pc:spChg chg="del mod">
          <ac:chgData name="Maëlle N" userId="7baa61a33e5326fa" providerId="LiveId" clId="{77889339-52C1-4188-9D9C-C407E0F7439B}" dt="2023-11-16T14:59:48.841" v="7228" actId="478"/>
          <ac:spMkLst>
            <pc:docMk/>
            <pc:sldMk cId="1359850455" sldId="266"/>
            <ac:spMk id="3" creationId="{4F2B4CFB-3DF0-6664-D3BD-0425922135B7}"/>
          </ac:spMkLst>
        </pc:spChg>
        <pc:spChg chg="add mod">
          <ac:chgData name="Maëlle N" userId="7baa61a33e5326fa" providerId="LiveId" clId="{77889339-52C1-4188-9D9C-C407E0F7439B}" dt="2023-11-16T16:47:46.098" v="7311" actId="1076"/>
          <ac:spMkLst>
            <pc:docMk/>
            <pc:sldMk cId="1359850455" sldId="266"/>
            <ac:spMk id="9" creationId="{C7756A48-7BBB-B07E-B910-2A8EBF17D5AD}"/>
          </ac:spMkLst>
        </pc:spChg>
        <pc:graphicFrameChg chg="add del mod modGraphic">
          <ac:chgData name="Maëlle N" userId="7baa61a33e5326fa" providerId="LiveId" clId="{77889339-52C1-4188-9D9C-C407E0F7439B}" dt="2023-11-16T14:59:48.841" v="7228" actId="478"/>
          <ac:graphicFrameMkLst>
            <pc:docMk/>
            <pc:sldMk cId="1359850455" sldId="266"/>
            <ac:graphicFrameMk id="4" creationId="{27E7E54A-9201-E876-E688-A5B210109BDC}"/>
          </ac:graphicFrameMkLst>
        </pc:graphicFrameChg>
        <pc:graphicFrameChg chg="add del mod modGraphic">
          <ac:chgData name="Maëlle N" userId="7baa61a33e5326fa" providerId="LiveId" clId="{77889339-52C1-4188-9D9C-C407E0F7439B}" dt="2023-11-16T16:46:28.195" v="7310" actId="20577"/>
          <ac:graphicFrameMkLst>
            <pc:docMk/>
            <pc:sldMk cId="1359850455" sldId="266"/>
            <ac:graphicFrameMk id="5" creationId="{17D16232-7A65-C7B3-CB31-A5774495023B}"/>
          </ac:graphicFrameMkLst>
        </pc:graphicFrameChg>
        <pc:picChg chg="add del mod">
          <ac:chgData name="Maëlle N" userId="7baa61a33e5326fa" providerId="LiveId" clId="{77889339-52C1-4188-9D9C-C407E0F7439B}" dt="2023-11-16T14:53:57.694" v="7214" actId="478"/>
          <ac:picMkLst>
            <pc:docMk/>
            <pc:sldMk cId="1359850455" sldId="266"/>
            <ac:picMk id="5" creationId="{300C4592-5B2A-A48D-BB9A-927E75D7D353}"/>
          </ac:picMkLst>
        </pc:picChg>
        <pc:picChg chg="add del mod">
          <ac:chgData name="Maëlle N" userId="7baa61a33e5326fa" providerId="LiveId" clId="{77889339-52C1-4188-9D9C-C407E0F7439B}" dt="2023-11-16T14:59:48.841" v="7228" actId="478"/>
          <ac:picMkLst>
            <pc:docMk/>
            <pc:sldMk cId="1359850455" sldId="266"/>
            <ac:picMk id="6" creationId="{6480F9C0-C5FA-34DB-CBFA-1081945B5D60}"/>
          </ac:picMkLst>
        </pc:picChg>
        <pc:picChg chg="add del mod">
          <ac:chgData name="Maëlle N" userId="7baa61a33e5326fa" providerId="LiveId" clId="{77889339-52C1-4188-9D9C-C407E0F7439B}" dt="2023-11-16T14:59:48.841" v="7228" actId="478"/>
          <ac:picMkLst>
            <pc:docMk/>
            <pc:sldMk cId="1359850455" sldId="266"/>
            <ac:picMk id="7" creationId="{7956EB70-F18D-328F-3E53-8003D6F07B07}"/>
          </ac:picMkLst>
        </pc:picChg>
        <pc:picChg chg="add del mod">
          <ac:chgData name="Maëlle N" userId="7baa61a33e5326fa" providerId="LiveId" clId="{77889339-52C1-4188-9D9C-C407E0F7439B}" dt="2023-11-16T14:59:48.841" v="7228" actId="478"/>
          <ac:picMkLst>
            <pc:docMk/>
            <pc:sldMk cId="1359850455" sldId="266"/>
            <ac:picMk id="8" creationId="{5534CC22-4835-37E3-78BE-9045C7D48092}"/>
          </ac:picMkLst>
        </pc:picChg>
        <pc:picChg chg="add del mod">
          <ac:chgData name="Maëlle N" userId="7baa61a33e5326fa" providerId="LiveId" clId="{77889339-52C1-4188-9D9C-C407E0F7439B}" dt="2023-11-16T16:31:03.736" v="7308" actId="1076"/>
          <ac:picMkLst>
            <pc:docMk/>
            <pc:sldMk cId="1359850455" sldId="266"/>
            <ac:picMk id="10" creationId="{D7740D84-F046-2981-3D16-C202F583A1E9}"/>
          </ac:picMkLst>
        </pc:picChg>
        <pc:picChg chg="add del mod">
          <ac:chgData name="Maëlle N" userId="7baa61a33e5326fa" providerId="LiveId" clId="{77889339-52C1-4188-9D9C-C407E0F7439B}" dt="2023-11-16T15:00:12.102" v="7237"/>
          <ac:picMkLst>
            <pc:docMk/>
            <pc:sldMk cId="1359850455" sldId="266"/>
            <ac:picMk id="11" creationId="{9960D718-7413-C337-E2B2-97032B9AB0D0}"/>
          </ac:picMkLst>
        </pc:picChg>
        <pc:picChg chg="add del mod">
          <ac:chgData name="Maëlle N" userId="7baa61a33e5326fa" providerId="LiveId" clId="{77889339-52C1-4188-9D9C-C407E0F7439B}" dt="2023-11-16T15:00:12.102" v="7237"/>
          <ac:picMkLst>
            <pc:docMk/>
            <pc:sldMk cId="1359850455" sldId="266"/>
            <ac:picMk id="12" creationId="{43619D70-56FE-C662-C5BA-458A8A1E5BA6}"/>
          </ac:picMkLst>
        </pc:picChg>
        <pc:picChg chg="add del mod">
          <ac:chgData name="Maëlle N" userId="7baa61a33e5326fa" providerId="LiveId" clId="{77889339-52C1-4188-9D9C-C407E0F7439B}" dt="2023-11-16T15:00:12.102" v="7237"/>
          <ac:picMkLst>
            <pc:docMk/>
            <pc:sldMk cId="1359850455" sldId="266"/>
            <ac:picMk id="13" creationId="{46C903C3-EC65-C5C5-1677-9E81A3655266}"/>
          </ac:picMkLst>
        </pc:picChg>
      </pc:sldChg>
      <pc:sldChg chg="addSp delSp modSp add mod">
        <pc:chgData name="Maëlle N" userId="7baa61a33e5326fa" providerId="LiveId" clId="{77889339-52C1-4188-9D9C-C407E0F7439B}" dt="2023-11-16T15:00:27.549" v="7240"/>
        <pc:sldMkLst>
          <pc:docMk/>
          <pc:sldMk cId="649920403" sldId="267"/>
        </pc:sldMkLst>
        <pc:spChg chg="mod">
          <ac:chgData name="Maëlle N" userId="7baa61a33e5326fa" providerId="LiveId" clId="{77889339-52C1-4188-9D9C-C407E0F7439B}" dt="2023-11-16T15:00:10.839" v="7235"/>
          <ac:spMkLst>
            <pc:docMk/>
            <pc:sldMk cId="649920403" sldId="267"/>
            <ac:spMk id="2" creationId="{942BE2F9-3B6F-EFB5-07A3-5F147D4F9326}"/>
          </ac:spMkLst>
        </pc:spChg>
        <pc:spChg chg="del">
          <ac:chgData name="Maëlle N" userId="7baa61a33e5326fa" providerId="LiveId" clId="{77889339-52C1-4188-9D9C-C407E0F7439B}" dt="2023-11-15T14:09:57.747" v="2802" actId="1032"/>
          <ac:spMkLst>
            <pc:docMk/>
            <pc:sldMk cId="649920403" sldId="267"/>
            <ac:spMk id="3" creationId="{4F2B4CFB-3DF0-6664-D3BD-0425922135B7}"/>
          </ac:spMkLst>
        </pc:spChg>
        <pc:spChg chg="add del mod">
          <ac:chgData name="Maëlle N" userId="7baa61a33e5326fa" providerId="LiveId" clId="{77889339-52C1-4188-9D9C-C407E0F7439B}" dt="2023-11-16T15:00:26.741" v="7239" actId="478"/>
          <ac:spMkLst>
            <pc:docMk/>
            <pc:sldMk cId="649920403" sldId="267"/>
            <ac:spMk id="3" creationId="{52C2E5DE-50BE-9632-A049-10FB84AA04C9}"/>
          </ac:spMkLst>
        </pc:spChg>
        <pc:spChg chg="add del mod">
          <ac:chgData name="Maëlle N" userId="7baa61a33e5326fa" providerId="LiveId" clId="{77889339-52C1-4188-9D9C-C407E0F7439B}" dt="2023-11-16T15:00:26.741" v="7239" actId="478"/>
          <ac:spMkLst>
            <pc:docMk/>
            <pc:sldMk cId="649920403" sldId="267"/>
            <ac:spMk id="4" creationId="{B1300D02-759D-BD3C-79F9-08ED43EA9C3A}"/>
          </ac:spMkLst>
        </pc:spChg>
        <pc:spChg chg="add del mod">
          <ac:chgData name="Maëlle N" userId="7baa61a33e5326fa" providerId="LiveId" clId="{77889339-52C1-4188-9D9C-C407E0F7439B}" dt="2023-11-16T15:00:26.741" v="7239" actId="478"/>
          <ac:spMkLst>
            <pc:docMk/>
            <pc:sldMk cId="649920403" sldId="267"/>
            <ac:spMk id="5" creationId="{F8751822-DE53-AF4A-4EB5-CC134A55236E}"/>
          </ac:spMkLst>
        </pc:spChg>
        <pc:spChg chg="add del mod">
          <ac:chgData name="Maëlle N" userId="7baa61a33e5326fa" providerId="LiveId" clId="{77889339-52C1-4188-9D9C-C407E0F7439B}" dt="2023-11-16T15:00:26.741" v="7239" actId="478"/>
          <ac:spMkLst>
            <pc:docMk/>
            <pc:sldMk cId="649920403" sldId="267"/>
            <ac:spMk id="6" creationId="{4134ECB6-2A3D-2A85-032A-C85209D6FDAE}"/>
          </ac:spMkLst>
        </pc:spChg>
        <pc:spChg chg="add del mod">
          <ac:chgData name="Maëlle N" userId="7baa61a33e5326fa" providerId="LiveId" clId="{77889339-52C1-4188-9D9C-C407E0F7439B}" dt="2023-11-16T15:00:26.741" v="7239" actId="478"/>
          <ac:spMkLst>
            <pc:docMk/>
            <pc:sldMk cId="649920403" sldId="267"/>
            <ac:spMk id="7" creationId="{B6AF83E2-DBFC-D125-B303-AE539D2A3D03}"/>
          </ac:spMkLst>
        </pc:spChg>
        <pc:spChg chg="add del mod">
          <ac:chgData name="Maëlle N" userId="7baa61a33e5326fa" providerId="LiveId" clId="{77889339-52C1-4188-9D9C-C407E0F7439B}" dt="2023-11-16T15:00:26.741" v="7239" actId="478"/>
          <ac:spMkLst>
            <pc:docMk/>
            <pc:sldMk cId="649920403" sldId="267"/>
            <ac:spMk id="8" creationId="{DECFE7DB-38B7-6577-2612-87057E5CC9EE}"/>
          </ac:spMkLst>
        </pc:spChg>
        <pc:spChg chg="add del mod">
          <ac:chgData name="Maëlle N" userId="7baa61a33e5326fa" providerId="LiveId" clId="{77889339-52C1-4188-9D9C-C407E0F7439B}" dt="2023-11-16T15:00:26.741" v="7239" actId="478"/>
          <ac:spMkLst>
            <pc:docMk/>
            <pc:sldMk cId="649920403" sldId="267"/>
            <ac:spMk id="9" creationId="{B9D9434E-129B-BFCC-1501-2050350D0B89}"/>
          </ac:spMkLst>
        </pc:spChg>
        <pc:spChg chg="add del mod">
          <ac:chgData name="Maëlle N" userId="7baa61a33e5326fa" providerId="LiveId" clId="{77889339-52C1-4188-9D9C-C407E0F7439B}" dt="2023-11-15T14:10:09.258" v="2804" actId="478"/>
          <ac:spMkLst>
            <pc:docMk/>
            <pc:sldMk cId="649920403" sldId="267"/>
            <ac:spMk id="9" creationId="{D3AC919A-D537-2A8D-3B64-940F294298FF}"/>
          </ac:spMkLst>
        </pc:spChg>
        <pc:spChg chg="add mod">
          <ac:chgData name="Maëlle N" userId="7baa61a33e5326fa" providerId="LiveId" clId="{77889339-52C1-4188-9D9C-C407E0F7439B}" dt="2023-11-16T15:00:27.549" v="7240"/>
          <ac:spMkLst>
            <pc:docMk/>
            <pc:sldMk cId="649920403" sldId="267"/>
            <ac:spMk id="10" creationId="{4C698F99-D943-B05D-C01A-0A308CD703A6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10" creationId="{60D7A9BB-9C68-75DD-1091-0D0151B9FE05}"/>
          </ac:spMkLst>
        </pc:spChg>
        <pc:spChg chg="add del mod">
          <ac:chgData name="Maëlle N" userId="7baa61a33e5326fa" providerId="LiveId" clId="{77889339-52C1-4188-9D9C-C407E0F7439B}" dt="2023-11-16T15:00:26.741" v="7239" actId="478"/>
          <ac:spMkLst>
            <pc:docMk/>
            <pc:sldMk cId="649920403" sldId="267"/>
            <ac:spMk id="11" creationId="{6AA07E7F-D107-1732-90AE-A1A38F3D6C7E}"/>
          </ac:spMkLst>
        </pc:spChg>
        <pc:spChg chg="add del mod">
          <ac:chgData name="Maëlle N" userId="7baa61a33e5326fa" providerId="LiveId" clId="{77889339-52C1-4188-9D9C-C407E0F7439B}" dt="2023-11-16T15:00:26.741" v="7239" actId="478"/>
          <ac:spMkLst>
            <pc:docMk/>
            <pc:sldMk cId="649920403" sldId="267"/>
            <ac:spMk id="12" creationId="{2509B1D5-E993-08AE-38A2-C2494894CC21}"/>
          </ac:spMkLst>
        </pc:spChg>
        <pc:spChg chg="add del mod">
          <ac:chgData name="Maëlle N" userId="7baa61a33e5326fa" providerId="LiveId" clId="{77889339-52C1-4188-9D9C-C407E0F7439B}" dt="2023-11-16T15:00:26.741" v="7239" actId="478"/>
          <ac:spMkLst>
            <pc:docMk/>
            <pc:sldMk cId="649920403" sldId="267"/>
            <ac:spMk id="13" creationId="{6893BA91-08E3-FABC-D864-F9D483FE680B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14" creationId="{12FD1595-5234-A8C5-4A34-0881F8B3E1AE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15" creationId="{FD3906DA-38A2-F2A3-5F86-48533E871518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16" creationId="{54F874C5-2BC5-ABDB-0D18-E885E904A28D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17" creationId="{4D1238FF-D1AE-3C34-5864-529F61246946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18" creationId="{06848ECA-EC83-E5E0-7AA3-A47986900A68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19" creationId="{21E1AF47-B439-B905-FF2E-D94DA141E54B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20" creationId="{82CA3C1D-526D-5CEC-6FAE-C43AA7522617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21" creationId="{FE8CAA32-5B34-35F1-747D-8F70DE72F9EC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22" creationId="{9B47F80F-B7A1-6DD7-985C-F9EF5276055D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23" creationId="{318D7825-9F5D-5317-62BD-B9F7A401FF44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24" creationId="{741C9903-A641-A96E-A2CB-0267854791C4}"/>
          </ac:spMkLst>
        </pc:spChg>
        <pc:spChg chg="add del mod">
          <ac:chgData name="Maëlle N" userId="7baa61a33e5326fa" providerId="LiveId" clId="{77889339-52C1-4188-9D9C-C407E0F7439B}" dt="2023-11-16T13:38:17.587" v="7187" actId="478"/>
          <ac:spMkLst>
            <pc:docMk/>
            <pc:sldMk cId="649920403" sldId="267"/>
            <ac:spMk id="25" creationId="{8EF6E771-EF64-DBEB-CB93-3EDBF9F649D2}"/>
          </ac:spMkLst>
        </pc:spChg>
        <pc:spChg chg="add del mod">
          <ac:chgData name="Maëlle N" userId="7baa61a33e5326fa" providerId="LiveId" clId="{77889339-52C1-4188-9D9C-C407E0F7439B}" dt="2023-11-16T15:00:26.741" v="7239" actId="478"/>
          <ac:spMkLst>
            <pc:docMk/>
            <pc:sldMk cId="649920403" sldId="267"/>
            <ac:spMk id="26" creationId="{D5399F87-A00C-5566-75C8-41FF6D54BD30}"/>
          </ac:spMkLst>
        </pc:spChg>
        <pc:spChg chg="add del mod">
          <ac:chgData name="Maëlle N" userId="7baa61a33e5326fa" providerId="LiveId" clId="{77889339-52C1-4188-9D9C-C407E0F7439B}" dt="2023-11-16T15:00:26.741" v="7239" actId="478"/>
          <ac:spMkLst>
            <pc:docMk/>
            <pc:sldMk cId="649920403" sldId="267"/>
            <ac:spMk id="29" creationId="{6BC99144-6817-A5CF-31CC-BC174C5E503E}"/>
          </ac:spMkLst>
        </pc:spChg>
        <pc:graphicFrameChg chg="add del modGraphic">
          <ac:chgData name="Maëlle N" userId="7baa61a33e5326fa" providerId="LiveId" clId="{77889339-52C1-4188-9D9C-C407E0F7439B}" dt="2023-11-15T14:10:07.658" v="2803" actId="478"/>
          <ac:graphicFrameMkLst>
            <pc:docMk/>
            <pc:sldMk cId="649920403" sldId="267"/>
            <ac:graphicFrameMk id="7" creationId="{2994003D-0EF7-3BB1-9A84-C24C7E622ED4}"/>
          </ac:graphicFrameMkLst>
        </pc:graphicFrameChg>
        <pc:graphicFrameChg chg="add del mod modGraphic">
          <ac:chgData name="Maëlle N" userId="7baa61a33e5326fa" providerId="LiveId" clId="{77889339-52C1-4188-9D9C-C407E0F7439B}" dt="2023-11-15T14:12:52.848" v="2855" actId="478"/>
          <ac:graphicFrameMkLst>
            <pc:docMk/>
            <pc:sldMk cId="649920403" sldId="267"/>
            <ac:graphicFrameMk id="13" creationId="{8CCAF388-8922-D123-442D-49487163F629}"/>
          </ac:graphicFrameMkLst>
        </pc:graphicFrameChg>
        <pc:graphicFrameChg chg="add mod">
          <ac:chgData name="Maëlle N" userId="7baa61a33e5326fa" providerId="LiveId" clId="{77889339-52C1-4188-9D9C-C407E0F7439B}" dt="2023-11-16T15:00:27.549" v="7240"/>
          <ac:graphicFrameMkLst>
            <pc:docMk/>
            <pc:sldMk cId="649920403" sldId="267"/>
            <ac:graphicFrameMk id="14" creationId="{1C1CB537-D9CF-1A34-0147-E9D09C1B3345}"/>
          </ac:graphicFrameMkLst>
        </pc:graphicFrameChg>
        <pc:picChg chg="add mod">
          <ac:chgData name="Maëlle N" userId="7baa61a33e5326fa" providerId="LiveId" clId="{77889339-52C1-4188-9D9C-C407E0F7439B}" dt="2023-11-16T15:00:27.549" v="7240"/>
          <ac:picMkLst>
            <pc:docMk/>
            <pc:sldMk cId="649920403" sldId="267"/>
            <ac:picMk id="15" creationId="{C4A5BB55-2419-589F-32BB-E77420B88A52}"/>
          </ac:picMkLst>
        </pc:picChg>
        <pc:picChg chg="add mod">
          <ac:chgData name="Maëlle N" userId="7baa61a33e5326fa" providerId="LiveId" clId="{77889339-52C1-4188-9D9C-C407E0F7439B}" dt="2023-11-16T15:00:27.549" v="7240"/>
          <ac:picMkLst>
            <pc:docMk/>
            <pc:sldMk cId="649920403" sldId="267"/>
            <ac:picMk id="16" creationId="{B39A3ED4-E766-4B13-205C-B62571D81C78}"/>
          </ac:picMkLst>
        </pc:picChg>
        <pc:picChg chg="add mod">
          <ac:chgData name="Maëlle N" userId="7baa61a33e5326fa" providerId="LiveId" clId="{77889339-52C1-4188-9D9C-C407E0F7439B}" dt="2023-11-16T15:00:27.549" v="7240"/>
          <ac:picMkLst>
            <pc:docMk/>
            <pc:sldMk cId="649920403" sldId="267"/>
            <ac:picMk id="17" creationId="{F5BC401B-D545-62DF-682B-07209DB49E1C}"/>
          </ac:picMkLst>
        </pc:picChg>
        <pc:picChg chg="add del mod">
          <ac:chgData name="Maëlle N" userId="7baa61a33e5326fa" providerId="LiveId" clId="{77889339-52C1-4188-9D9C-C407E0F7439B}" dt="2023-11-16T13:38:17.587" v="7187" actId="478"/>
          <ac:picMkLst>
            <pc:docMk/>
            <pc:sldMk cId="649920403" sldId="267"/>
            <ac:picMk id="27" creationId="{B7EEA3A1-B006-2614-9A25-5DB1B0955F33}"/>
          </ac:picMkLst>
        </pc:picChg>
        <pc:picChg chg="add del mod">
          <ac:chgData name="Maëlle N" userId="7baa61a33e5326fa" providerId="LiveId" clId="{77889339-52C1-4188-9D9C-C407E0F7439B}" dt="2023-11-16T15:00:26.741" v="7239" actId="478"/>
          <ac:picMkLst>
            <pc:docMk/>
            <pc:sldMk cId="649920403" sldId="267"/>
            <ac:picMk id="28" creationId="{62DAEE3B-B224-5B68-A661-E6BEFC771560}"/>
          </ac:picMkLst>
        </pc:picChg>
      </pc:sldChg>
      <pc:sldChg chg="addSp delSp modSp add mod">
        <pc:chgData name="Maëlle N" userId="7baa61a33e5326fa" providerId="LiveId" clId="{77889339-52C1-4188-9D9C-C407E0F7439B}" dt="2023-11-16T14:03:01.093" v="7193" actId="2085"/>
        <pc:sldMkLst>
          <pc:docMk/>
          <pc:sldMk cId="2143396034" sldId="268"/>
        </pc:sldMkLst>
        <pc:spChg chg="mod">
          <ac:chgData name="Maëlle N" userId="7baa61a33e5326fa" providerId="LiveId" clId="{77889339-52C1-4188-9D9C-C407E0F7439B}" dt="2023-11-15T14:27:02.217" v="3513" actId="20577"/>
          <ac:spMkLst>
            <pc:docMk/>
            <pc:sldMk cId="2143396034" sldId="268"/>
            <ac:spMk id="2" creationId="{942BE2F9-3B6F-EFB5-07A3-5F147D4F9326}"/>
          </ac:spMkLst>
        </pc:spChg>
        <pc:spChg chg="del">
          <ac:chgData name="Maëlle N" userId="7baa61a33e5326fa" providerId="LiveId" clId="{77889339-52C1-4188-9D9C-C407E0F7439B}" dt="2023-11-15T15:32:27.334" v="3585" actId="1032"/>
          <ac:spMkLst>
            <pc:docMk/>
            <pc:sldMk cId="2143396034" sldId="268"/>
            <ac:spMk id="3" creationId="{4F2B4CFB-3DF0-6664-D3BD-0425922135B7}"/>
          </ac:spMkLst>
        </pc:spChg>
        <pc:spChg chg="add del mod">
          <ac:chgData name="Maëlle N" userId="7baa61a33e5326fa" providerId="LiveId" clId="{77889339-52C1-4188-9D9C-C407E0F7439B}" dt="2023-11-16T14:01:04.736" v="7190" actId="478"/>
          <ac:spMkLst>
            <pc:docMk/>
            <pc:sldMk cId="2143396034" sldId="268"/>
            <ac:spMk id="4" creationId="{0E4B9EE5-6D25-8C4E-360A-7EF44FBE542C}"/>
          </ac:spMkLst>
        </pc:spChg>
        <pc:spChg chg="add del mod">
          <ac:chgData name="Maëlle N" userId="7baa61a33e5326fa" providerId="LiveId" clId="{77889339-52C1-4188-9D9C-C407E0F7439B}" dt="2023-11-15T15:36:21.812" v="3597" actId="1032"/>
          <ac:spMkLst>
            <pc:docMk/>
            <pc:sldMk cId="2143396034" sldId="268"/>
            <ac:spMk id="6" creationId="{555DE0F9-6DCE-B717-75C3-34D05F93A434}"/>
          </ac:spMkLst>
        </pc:spChg>
        <pc:graphicFrameChg chg="add del mod modGraphic">
          <ac:chgData name="Maëlle N" userId="7baa61a33e5326fa" providerId="LiveId" clId="{77889339-52C1-4188-9D9C-C407E0F7439B}" dt="2023-11-15T15:36:16.682" v="3596" actId="478"/>
          <ac:graphicFrameMkLst>
            <pc:docMk/>
            <pc:sldMk cId="2143396034" sldId="268"/>
            <ac:graphicFrameMk id="4" creationId="{581EB447-94AC-B347-753A-575D6728CBB8}"/>
          </ac:graphicFrameMkLst>
        </pc:graphicFrameChg>
        <pc:graphicFrameChg chg="add mod">
          <ac:chgData name="Maëlle N" userId="7baa61a33e5326fa" providerId="LiveId" clId="{77889339-52C1-4188-9D9C-C407E0F7439B}" dt="2023-11-16T14:03:01.093" v="7193" actId="2085"/>
          <ac:graphicFrameMkLst>
            <pc:docMk/>
            <pc:sldMk cId="2143396034" sldId="268"/>
            <ac:graphicFrameMk id="5" creationId="{EA2E00EA-66B9-562B-2FA6-B78B42F96BB6}"/>
          </ac:graphicFrameMkLst>
        </pc:graphicFrameChg>
        <pc:graphicFrameChg chg="add del mod modGraphic">
          <ac:chgData name="Maëlle N" userId="7baa61a33e5326fa" providerId="LiveId" clId="{77889339-52C1-4188-9D9C-C407E0F7439B}" dt="2023-11-16T14:01:02.770" v="7189" actId="478"/>
          <ac:graphicFrameMkLst>
            <pc:docMk/>
            <pc:sldMk cId="2143396034" sldId="268"/>
            <ac:graphicFrameMk id="7" creationId="{85DDDFEA-D4B5-E407-7A2E-CD7DB23505B1}"/>
          </ac:graphicFrameMkLst>
        </pc:graphicFrameChg>
        <pc:picChg chg="add mod">
          <ac:chgData name="Maëlle N" userId="7baa61a33e5326fa" providerId="LiveId" clId="{77889339-52C1-4188-9D9C-C407E0F7439B}" dt="2023-11-16T14:01:05.418" v="7191"/>
          <ac:picMkLst>
            <pc:docMk/>
            <pc:sldMk cId="2143396034" sldId="268"/>
            <ac:picMk id="6" creationId="{028FFA38-47D9-F2E9-1717-42C45854CF3D}"/>
          </ac:picMkLst>
        </pc:picChg>
        <pc:picChg chg="add mod">
          <ac:chgData name="Maëlle N" userId="7baa61a33e5326fa" providerId="LiveId" clId="{77889339-52C1-4188-9D9C-C407E0F7439B}" dt="2023-11-16T14:01:05.418" v="7191"/>
          <ac:picMkLst>
            <pc:docMk/>
            <pc:sldMk cId="2143396034" sldId="268"/>
            <ac:picMk id="8" creationId="{9177391A-03D4-E6F9-B5BC-AA77AD23F01F}"/>
          </ac:picMkLst>
        </pc:picChg>
        <pc:picChg chg="add del mod">
          <ac:chgData name="Maëlle N" userId="7baa61a33e5326fa" providerId="LiveId" clId="{77889339-52C1-4188-9D9C-C407E0F7439B}" dt="2023-11-16T14:01:02.770" v="7189" actId="478"/>
          <ac:picMkLst>
            <pc:docMk/>
            <pc:sldMk cId="2143396034" sldId="268"/>
            <ac:picMk id="9" creationId="{90DEB87F-6CFD-02D2-0C43-56C2D1EAAAFA}"/>
          </ac:picMkLst>
        </pc:picChg>
        <pc:picChg chg="add mod">
          <ac:chgData name="Maëlle N" userId="7baa61a33e5326fa" providerId="LiveId" clId="{77889339-52C1-4188-9D9C-C407E0F7439B}" dt="2023-11-16T14:01:05.418" v="7191"/>
          <ac:picMkLst>
            <pc:docMk/>
            <pc:sldMk cId="2143396034" sldId="268"/>
            <ac:picMk id="10" creationId="{EBDD3B6D-649B-03D8-F60D-95D9ACB2CADB}"/>
          </ac:picMkLst>
        </pc:picChg>
        <pc:picChg chg="add del mod">
          <ac:chgData name="Maëlle N" userId="7baa61a33e5326fa" providerId="LiveId" clId="{77889339-52C1-4188-9D9C-C407E0F7439B}" dt="2023-11-16T14:01:02.770" v="7189" actId="478"/>
          <ac:picMkLst>
            <pc:docMk/>
            <pc:sldMk cId="2143396034" sldId="268"/>
            <ac:picMk id="11" creationId="{361D2C6D-8974-C735-42CC-544A971576D5}"/>
          </ac:picMkLst>
        </pc:picChg>
        <pc:picChg chg="add mod">
          <ac:chgData name="Maëlle N" userId="7baa61a33e5326fa" providerId="LiveId" clId="{77889339-52C1-4188-9D9C-C407E0F7439B}" dt="2023-11-16T14:01:05.418" v="7191"/>
          <ac:picMkLst>
            <pc:docMk/>
            <pc:sldMk cId="2143396034" sldId="268"/>
            <ac:picMk id="12" creationId="{DC0D5795-EBF6-5681-4B6B-7CF9DFEE5CA0}"/>
          </ac:picMkLst>
        </pc:picChg>
        <pc:picChg chg="add del mod">
          <ac:chgData name="Maëlle N" userId="7baa61a33e5326fa" providerId="LiveId" clId="{77889339-52C1-4188-9D9C-C407E0F7439B}" dt="2023-11-16T14:01:02.770" v="7189" actId="478"/>
          <ac:picMkLst>
            <pc:docMk/>
            <pc:sldMk cId="2143396034" sldId="268"/>
            <ac:picMk id="13" creationId="{67624EDC-EC91-FE8F-A7B7-02885B761BCD}"/>
          </ac:picMkLst>
        </pc:picChg>
        <pc:picChg chg="add mod">
          <ac:chgData name="Maëlle N" userId="7baa61a33e5326fa" providerId="LiveId" clId="{77889339-52C1-4188-9D9C-C407E0F7439B}" dt="2023-11-16T14:01:05.418" v="7191"/>
          <ac:picMkLst>
            <pc:docMk/>
            <pc:sldMk cId="2143396034" sldId="268"/>
            <ac:picMk id="14" creationId="{BB737382-25CF-EC70-743E-40738D8E2491}"/>
          </ac:picMkLst>
        </pc:picChg>
        <pc:picChg chg="add del mod">
          <ac:chgData name="Maëlle N" userId="7baa61a33e5326fa" providerId="LiveId" clId="{77889339-52C1-4188-9D9C-C407E0F7439B}" dt="2023-11-16T14:01:02.770" v="7189" actId="478"/>
          <ac:picMkLst>
            <pc:docMk/>
            <pc:sldMk cId="2143396034" sldId="268"/>
            <ac:picMk id="15" creationId="{2D40F6D4-641C-5960-FA9C-9C5119840B67}"/>
          </ac:picMkLst>
        </pc:picChg>
        <pc:picChg chg="add mod">
          <ac:chgData name="Maëlle N" userId="7baa61a33e5326fa" providerId="LiveId" clId="{77889339-52C1-4188-9D9C-C407E0F7439B}" dt="2023-11-16T14:01:05.418" v="7191"/>
          <ac:picMkLst>
            <pc:docMk/>
            <pc:sldMk cId="2143396034" sldId="268"/>
            <ac:picMk id="16" creationId="{3DEBB7C3-0B57-AC82-6FD9-10944874A00A}"/>
          </ac:picMkLst>
        </pc:picChg>
        <pc:picChg chg="add del mod">
          <ac:chgData name="Maëlle N" userId="7baa61a33e5326fa" providerId="LiveId" clId="{77889339-52C1-4188-9D9C-C407E0F7439B}" dt="2023-11-16T14:01:02.770" v="7189" actId="478"/>
          <ac:picMkLst>
            <pc:docMk/>
            <pc:sldMk cId="2143396034" sldId="268"/>
            <ac:picMk id="17" creationId="{C299886D-FE18-9D36-DD2A-0740A422CBA4}"/>
          </ac:picMkLst>
        </pc:picChg>
        <pc:picChg chg="add mod">
          <ac:chgData name="Maëlle N" userId="7baa61a33e5326fa" providerId="LiveId" clId="{77889339-52C1-4188-9D9C-C407E0F7439B}" dt="2023-11-16T14:01:05.418" v="7191"/>
          <ac:picMkLst>
            <pc:docMk/>
            <pc:sldMk cId="2143396034" sldId="268"/>
            <ac:picMk id="18" creationId="{67E6522F-1503-9D9A-D28F-62160B3188B4}"/>
          </ac:picMkLst>
        </pc:picChg>
        <pc:picChg chg="add del mod">
          <ac:chgData name="Maëlle N" userId="7baa61a33e5326fa" providerId="LiveId" clId="{77889339-52C1-4188-9D9C-C407E0F7439B}" dt="2023-11-16T14:01:02.770" v="7189" actId="478"/>
          <ac:picMkLst>
            <pc:docMk/>
            <pc:sldMk cId="2143396034" sldId="268"/>
            <ac:picMk id="19" creationId="{23D8B537-EAAC-BBEF-34A1-489B2277A2BC}"/>
          </ac:picMkLst>
        </pc:picChg>
        <pc:picChg chg="add del mod">
          <ac:chgData name="Maëlle N" userId="7baa61a33e5326fa" providerId="LiveId" clId="{77889339-52C1-4188-9D9C-C407E0F7439B}" dt="2023-11-15T15:46:03.772" v="3868" actId="478"/>
          <ac:picMkLst>
            <pc:docMk/>
            <pc:sldMk cId="2143396034" sldId="268"/>
            <ac:picMk id="21" creationId="{7F5A2151-1699-669C-7E5A-653A4E8EA54D}"/>
          </ac:picMkLst>
        </pc:picChg>
        <pc:picChg chg="add del mod">
          <ac:chgData name="Maëlle N" userId="7baa61a33e5326fa" providerId="LiveId" clId="{77889339-52C1-4188-9D9C-C407E0F7439B}" dt="2023-11-16T14:01:02.770" v="7189" actId="478"/>
          <ac:picMkLst>
            <pc:docMk/>
            <pc:sldMk cId="2143396034" sldId="268"/>
            <ac:picMk id="23" creationId="{133ADA6F-FFA4-9DEA-5A2E-6C46352FF647}"/>
          </ac:picMkLst>
        </pc:picChg>
      </pc:sldChg>
      <pc:sldChg chg="modSp add mod">
        <pc:chgData name="Maëlle N" userId="7baa61a33e5326fa" providerId="LiveId" clId="{77889339-52C1-4188-9D9C-C407E0F7439B}" dt="2023-11-15T16:44:31.517" v="5023" actId="113"/>
        <pc:sldMkLst>
          <pc:docMk/>
          <pc:sldMk cId="1393023975" sldId="269"/>
        </pc:sldMkLst>
        <pc:spChg chg="mod">
          <ac:chgData name="Maëlle N" userId="7baa61a33e5326fa" providerId="LiveId" clId="{77889339-52C1-4188-9D9C-C407E0F7439B}" dt="2023-11-15T16:36:23.559" v="4846" actId="1076"/>
          <ac:spMkLst>
            <pc:docMk/>
            <pc:sldMk cId="1393023975" sldId="269"/>
            <ac:spMk id="2" creationId="{942BE2F9-3B6F-EFB5-07A3-5F147D4F9326}"/>
          </ac:spMkLst>
        </pc:spChg>
        <pc:spChg chg="mod">
          <ac:chgData name="Maëlle N" userId="7baa61a33e5326fa" providerId="LiveId" clId="{77889339-52C1-4188-9D9C-C407E0F7439B}" dt="2023-11-15T16:44:31.517" v="5023" actId="113"/>
          <ac:spMkLst>
            <pc:docMk/>
            <pc:sldMk cId="1393023975" sldId="269"/>
            <ac:spMk id="3" creationId="{4F2B4CFB-3DF0-6664-D3BD-0425922135B7}"/>
          </ac:spMkLst>
        </pc:spChg>
      </pc:sldChg>
      <pc:sldChg chg="addSp delSp modSp add mod">
        <pc:chgData name="Maëlle N" userId="7baa61a33e5326fa" providerId="LiveId" clId="{77889339-52C1-4188-9D9C-C407E0F7439B}" dt="2023-11-15T16:47:37.660" v="5094" actId="404"/>
        <pc:sldMkLst>
          <pc:docMk/>
          <pc:sldMk cId="2877018873" sldId="270"/>
        </pc:sldMkLst>
        <pc:spChg chg="mod">
          <ac:chgData name="Maëlle N" userId="7baa61a33e5326fa" providerId="LiveId" clId="{77889339-52C1-4188-9D9C-C407E0F7439B}" dt="2023-11-15T16:35:41.110" v="4839"/>
          <ac:spMkLst>
            <pc:docMk/>
            <pc:sldMk cId="2877018873" sldId="270"/>
            <ac:spMk id="2" creationId="{942BE2F9-3B6F-EFB5-07A3-5F147D4F9326}"/>
          </ac:spMkLst>
        </pc:spChg>
        <pc:spChg chg="mod">
          <ac:chgData name="Maëlle N" userId="7baa61a33e5326fa" providerId="LiveId" clId="{77889339-52C1-4188-9D9C-C407E0F7439B}" dt="2023-11-15T16:47:37.660" v="5094" actId="404"/>
          <ac:spMkLst>
            <pc:docMk/>
            <pc:sldMk cId="2877018873" sldId="270"/>
            <ac:spMk id="3" creationId="{4F2B4CFB-3DF0-6664-D3BD-0425922135B7}"/>
          </ac:spMkLst>
        </pc:spChg>
        <pc:spChg chg="add del mod">
          <ac:chgData name="Maëlle N" userId="7baa61a33e5326fa" providerId="LiveId" clId="{77889339-52C1-4188-9D9C-C407E0F7439B}" dt="2023-11-15T16:41:52.635" v="4991" actId="478"/>
          <ac:spMkLst>
            <pc:docMk/>
            <pc:sldMk cId="2877018873" sldId="270"/>
            <ac:spMk id="4" creationId="{A7F4D830-9A2B-BD62-2E22-6EC6E9BC5B25}"/>
          </ac:spMkLst>
        </pc:spChg>
        <pc:spChg chg="add del mod">
          <ac:chgData name="Maëlle N" userId="7baa61a33e5326fa" providerId="LiveId" clId="{77889339-52C1-4188-9D9C-C407E0F7439B}" dt="2023-11-15T16:42:15.067" v="5016" actId="478"/>
          <ac:spMkLst>
            <pc:docMk/>
            <pc:sldMk cId="2877018873" sldId="270"/>
            <ac:spMk id="5" creationId="{C145D286-DC2E-04F0-36B2-DDC0D6486FA4}"/>
          </ac:spMkLst>
        </pc:spChg>
      </pc:sldChg>
      <pc:sldChg chg="addSp delSp modSp add mod">
        <pc:chgData name="Maëlle N" userId="7baa61a33e5326fa" providerId="LiveId" clId="{77889339-52C1-4188-9D9C-C407E0F7439B}" dt="2023-11-16T15:01:52.860" v="7304" actId="207"/>
        <pc:sldMkLst>
          <pc:docMk/>
          <pc:sldMk cId="861768400" sldId="271"/>
        </pc:sldMkLst>
        <pc:spChg chg="mod">
          <ac:chgData name="Maëlle N" userId="7baa61a33e5326fa" providerId="LiveId" clId="{77889339-52C1-4188-9D9C-C407E0F7439B}" dt="2023-11-15T16:48:01.155" v="5102" actId="20577"/>
          <ac:spMkLst>
            <pc:docMk/>
            <pc:sldMk cId="861768400" sldId="271"/>
            <ac:spMk id="2" creationId="{942BE2F9-3B6F-EFB5-07A3-5F147D4F9326}"/>
          </ac:spMkLst>
        </pc:spChg>
        <pc:spChg chg="del">
          <ac:chgData name="Maëlle N" userId="7baa61a33e5326fa" providerId="LiveId" clId="{77889339-52C1-4188-9D9C-C407E0F7439B}" dt="2023-11-15T16:56:46.367" v="5103" actId="1032"/>
          <ac:spMkLst>
            <pc:docMk/>
            <pc:sldMk cId="861768400" sldId="271"/>
            <ac:spMk id="3" creationId="{4F2B4CFB-3DF0-6664-D3BD-0425922135B7}"/>
          </ac:spMkLst>
        </pc:spChg>
        <pc:spChg chg="add del mod">
          <ac:chgData name="Maëlle N" userId="7baa61a33e5326fa" providerId="LiveId" clId="{77889339-52C1-4188-9D9C-C407E0F7439B}" dt="2023-11-16T14:51:52.226" v="7197" actId="478"/>
          <ac:spMkLst>
            <pc:docMk/>
            <pc:sldMk cId="861768400" sldId="271"/>
            <ac:spMk id="4" creationId="{6208F079-F460-0048-2F3F-C534E4DC1FED}"/>
          </ac:spMkLst>
        </pc:spChg>
        <pc:spChg chg="add del mod">
          <ac:chgData name="Maëlle N" userId="7baa61a33e5326fa" providerId="LiveId" clId="{77889339-52C1-4188-9D9C-C407E0F7439B}" dt="2023-11-16T14:51:50.798" v="7196"/>
          <ac:spMkLst>
            <pc:docMk/>
            <pc:sldMk cId="861768400" sldId="271"/>
            <ac:spMk id="5" creationId="{F11C6DBE-C5F3-9970-8DAA-9F3F98DD9AA8}"/>
          </ac:spMkLst>
        </pc:spChg>
        <pc:spChg chg="add del mod">
          <ac:chgData name="Maëlle N" userId="7baa61a33e5326fa" providerId="LiveId" clId="{77889339-52C1-4188-9D9C-C407E0F7439B}" dt="2023-11-15T16:57:50.197" v="5109" actId="1032"/>
          <ac:spMkLst>
            <pc:docMk/>
            <pc:sldMk cId="861768400" sldId="271"/>
            <ac:spMk id="6" creationId="{C2033E9F-9D77-6833-BB3D-6026C7E28826}"/>
          </ac:spMkLst>
        </pc:spChg>
        <pc:spChg chg="add del mod">
          <ac:chgData name="Maëlle N" userId="7baa61a33e5326fa" providerId="LiveId" clId="{77889339-52C1-4188-9D9C-C407E0F7439B}" dt="2023-11-16T14:51:50.798" v="7196"/>
          <ac:spMkLst>
            <pc:docMk/>
            <pc:sldMk cId="861768400" sldId="271"/>
            <ac:spMk id="6" creationId="{C6D1FBAE-51CD-1F81-0DA4-B6B480A852AF}"/>
          </ac:spMkLst>
        </pc:spChg>
        <pc:spChg chg="add del mod">
          <ac:chgData name="Maëlle N" userId="7baa61a33e5326fa" providerId="LiveId" clId="{77889339-52C1-4188-9D9C-C407E0F7439B}" dt="2023-11-16T14:51:50.798" v="7196"/>
          <ac:spMkLst>
            <pc:docMk/>
            <pc:sldMk cId="861768400" sldId="271"/>
            <ac:spMk id="7" creationId="{A354B540-397F-641D-16BB-7323C29DB6CD}"/>
          </ac:spMkLst>
        </pc:spChg>
        <pc:spChg chg="add del mod">
          <ac:chgData name="Maëlle N" userId="7baa61a33e5326fa" providerId="LiveId" clId="{77889339-52C1-4188-9D9C-C407E0F7439B}" dt="2023-11-16T14:51:50.798" v="7196"/>
          <ac:spMkLst>
            <pc:docMk/>
            <pc:sldMk cId="861768400" sldId="271"/>
            <ac:spMk id="8" creationId="{3C98B0E0-8ED2-14AC-073D-CA37530D3E9F}"/>
          </ac:spMkLst>
        </pc:spChg>
        <pc:spChg chg="add del mod">
          <ac:chgData name="Maëlle N" userId="7baa61a33e5326fa" providerId="LiveId" clId="{77889339-52C1-4188-9D9C-C407E0F7439B}" dt="2023-11-15T17:01:05.715" v="5170" actId="1032"/>
          <ac:spMkLst>
            <pc:docMk/>
            <pc:sldMk cId="861768400" sldId="271"/>
            <ac:spMk id="9" creationId="{4E9ED1DD-42AB-12C8-EF7D-C40DDD344F38}"/>
          </ac:spMkLst>
        </pc:spChg>
        <pc:spChg chg="add del mod">
          <ac:chgData name="Maëlle N" userId="7baa61a33e5326fa" providerId="LiveId" clId="{77889339-52C1-4188-9D9C-C407E0F7439B}" dt="2023-11-16T14:51:50.798" v="7196"/>
          <ac:spMkLst>
            <pc:docMk/>
            <pc:sldMk cId="861768400" sldId="271"/>
            <ac:spMk id="10" creationId="{EFA34825-5FEE-75CD-9EDB-D7AB20C4542C}"/>
          </ac:spMkLst>
        </pc:spChg>
        <pc:spChg chg="add mod">
          <ac:chgData name="Maëlle N" userId="7baa61a33e5326fa" providerId="LiveId" clId="{77889339-52C1-4188-9D9C-C407E0F7439B}" dt="2023-11-16T14:51:52.775" v="7198"/>
          <ac:spMkLst>
            <pc:docMk/>
            <pc:sldMk cId="861768400" sldId="271"/>
            <ac:spMk id="11" creationId="{52C3316E-9C56-944B-F3F7-24253D9AA233}"/>
          </ac:spMkLst>
        </pc:spChg>
        <pc:spChg chg="add mod">
          <ac:chgData name="Maëlle N" userId="7baa61a33e5326fa" providerId="LiveId" clId="{77889339-52C1-4188-9D9C-C407E0F7439B}" dt="2023-11-16T14:51:52.775" v="7198"/>
          <ac:spMkLst>
            <pc:docMk/>
            <pc:sldMk cId="861768400" sldId="271"/>
            <ac:spMk id="12" creationId="{64610234-12EB-F6E9-DA0E-F552DC5213E2}"/>
          </ac:spMkLst>
        </pc:spChg>
        <pc:spChg chg="add del mod">
          <ac:chgData name="Maëlle N" userId="7baa61a33e5326fa" providerId="LiveId" clId="{77889339-52C1-4188-9D9C-C407E0F7439B}" dt="2023-11-15T17:02:27.947" v="5249" actId="1032"/>
          <ac:spMkLst>
            <pc:docMk/>
            <pc:sldMk cId="861768400" sldId="271"/>
            <ac:spMk id="12" creationId="{B620A337-CFAB-5174-8376-5249AFF18DA6}"/>
          </ac:spMkLst>
        </pc:spChg>
        <pc:spChg chg="add del mod ord">
          <ac:chgData name="Maëlle N" userId="7baa61a33e5326fa" providerId="LiveId" clId="{77889339-52C1-4188-9D9C-C407E0F7439B}" dt="2023-11-16T14:51:47.564" v="7194" actId="478"/>
          <ac:spMkLst>
            <pc:docMk/>
            <pc:sldMk cId="861768400" sldId="271"/>
            <ac:spMk id="14" creationId="{1A3177B8-45D8-9F84-B382-753278A9FB88}"/>
          </ac:spMkLst>
        </pc:spChg>
        <pc:spChg chg="add del mod ord">
          <ac:chgData name="Maëlle N" userId="7baa61a33e5326fa" providerId="LiveId" clId="{77889339-52C1-4188-9D9C-C407E0F7439B}" dt="2023-11-16T14:51:47.564" v="7194" actId="478"/>
          <ac:spMkLst>
            <pc:docMk/>
            <pc:sldMk cId="861768400" sldId="271"/>
            <ac:spMk id="15" creationId="{3F635A76-DAE5-8C59-A618-C79B4D31B4DE}"/>
          </ac:spMkLst>
        </pc:spChg>
        <pc:spChg chg="add del mod ord">
          <ac:chgData name="Maëlle N" userId="7baa61a33e5326fa" providerId="LiveId" clId="{77889339-52C1-4188-9D9C-C407E0F7439B}" dt="2023-11-16T14:51:47.564" v="7194" actId="478"/>
          <ac:spMkLst>
            <pc:docMk/>
            <pc:sldMk cId="861768400" sldId="271"/>
            <ac:spMk id="16" creationId="{2CD94C28-A9C2-AA35-4211-BBCE02C20508}"/>
          </ac:spMkLst>
        </pc:spChg>
        <pc:spChg chg="add del mod ord">
          <ac:chgData name="Maëlle N" userId="7baa61a33e5326fa" providerId="LiveId" clId="{77889339-52C1-4188-9D9C-C407E0F7439B}" dt="2023-11-16T14:51:47.564" v="7194" actId="478"/>
          <ac:spMkLst>
            <pc:docMk/>
            <pc:sldMk cId="861768400" sldId="271"/>
            <ac:spMk id="17" creationId="{B557BAB9-0E64-059E-32CB-2F503F68760F}"/>
          </ac:spMkLst>
        </pc:spChg>
        <pc:spChg chg="add mod">
          <ac:chgData name="Maëlle N" userId="7baa61a33e5326fa" providerId="LiveId" clId="{77889339-52C1-4188-9D9C-C407E0F7439B}" dt="2023-11-16T14:51:52.775" v="7198"/>
          <ac:spMkLst>
            <pc:docMk/>
            <pc:sldMk cId="861768400" sldId="271"/>
            <ac:spMk id="18" creationId="{9B634AC4-DAD1-6E9E-4057-C970FCB7AC40}"/>
          </ac:spMkLst>
        </pc:spChg>
        <pc:spChg chg="add del mod">
          <ac:chgData name="Maëlle N" userId="7baa61a33e5326fa" providerId="LiveId" clId="{77889339-52C1-4188-9D9C-C407E0F7439B}" dt="2023-11-16T14:51:47.564" v="7194" actId="478"/>
          <ac:spMkLst>
            <pc:docMk/>
            <pc:sldMk cId="861768400" sldId="271"/>
            <ac:spMk id="19" creationId="{C0A9C083-5C6C-2422-3683-7046225D7976}"/>
          </ac:spMkLst>
        </pc:spChg>
        <pc:spChg chg="add mod">
          <ac:chgData name="Maëlle N" userId="7baa61a33e5326fa" providerId="LiveId" clId="{77889339-52C1-4188-9D9C-C407E0F7439B}" dt="2023-11-16T14:51:52.775" v="7198"/>
          <ac:spMkLst>
            <pc:docMk/>
            <pc:sldMk cId="861768400" sldId="271"/>
            <ac:spMk id="20" creationId="{CAEAB647-3C29-957D-51D6-14A5815ED999}"/>
          </ac:spMkLst>
        </pc:spChg>
        <pc:spChg chg="add mod">
          <ac:chgData name="Maëlle N" userId="7baa61a33e5326fa" providerId="LiveId" clId="{77889339-52C1-4188-9D9C-C407E0F7439B}" dt="2023-11-16T14:51:52.775" v="7198"/>
          <ac:spMkLst>
            <pc:docMk/>
            <pc:sldMk cId="861768400" sldId="271"/>
            <ac:spMk id="22" creationId="{AA6D04F8-7108-C9BF-5B40-DD57198F3930}"/>
          </ac:spMkLst>
        </pc:spChg>
        <pc:graphicFrameChg chg="add del mod modGraphic">
          <ac:chgData name="Maëlle N" userId="7baa61a33e5326fa" providerId="LiveId" clId="{77889339-52C1-4188-9D9C-C407E0F7439B}" dt="2023-11-15T16:57:00.879" v="5108" actId="478"/>
          <ac:graphicFrameMkLst>
            <pc:docMk/>
            <pc:sldMk cId="861768400" sldId="271"/>
            <ac:graphicFrameMk id="4" creationId="{24E090A3-14B7-2429-B8FF-BF2C0288CF09}"/>
          </ac:graphicFrameMkLst>
        </pc:graphicFrameChg>
        <pc:graphicFrameChg chg="add del mod modGraphic">
          <ac:chgData name="Maëlle N" userId="7baa61a33e5326fa" providerId="LiveId" clId="{77889339-52C1-4188-9D9C-C407E0F7439B}" dt="2023-11-15T16:59:47.252" v="5169" actId="478"/>
          <ac:graphicFrameMkLst>
            <pc:docMk/>
            <pc:sldMk cId="861768400" sldId="271"/>
            <ac:graphicFrameMk id="7" creationId="{C7EA2DE1-C111-55C3-8D37-C25F744322B8}"/>
          </ac:graphicFrameMkLst>
        </pc:graphicFrameChg>
        <pc:graphicFrameChg chg="add del mod">
          <ac:chgData name="Maëlle N" userId="7baa61a33e5326fa" providerId="LiveId" clId="{77889339-52C1-4188-9D9C-C407E0F7439B}" dt="2023-11-16T14:51:50.798" v="7196"/>
          <ac:graphicFrameMkLst>
            <pc:docMk/>
            <pc:sldMk cId="861768400" sldId="271"/>
            <ac:graphicFrameMk id="9" creationId="{8095E7EC-FFB0-4C0F-9530-EBCD15FC9AA7}"/>
          </ac:graphicFrameMkLst>
        </pc:graphicFrameChg>
        <pc:graphicFrameChg chg="add del mod modGraphic">
          <ac:chgData name="Maëlle N" userId="7baa61a33e5326fa" providerId="LiveId" clId="{77889339-52C1-4188-9D9C-C407E0F7439B}" dt="2023-11-15T17:02:21.350" v="5248" actId="478"/>
          <ac:graphicFrameMkLst>
            <pc:docMk/>
            <pc:sldMk cId="861768400" sldId="271"/>
            <ac:graphicFrameMk id="10" creationId="{CC582027-86BB-1550-30BF-E6CA1F1A18D1}"/>
          </ac:graphicFrameMkLst>
        </pc:graphicFrameChg>
        <pc:graphicFrameChg chg="add del mod modGraphic">
          <ac:chgData name="Maëlle N" userId="7baa61a33e5326fa" providerId="LiveId" clId="{77889339-52C1-4188-9D9C-C407E0F7439B}" dt="2023-11-16T14:51:47.564" v="7194" actId="478"/>
          <ac:graphicFrameMkLst>
            <pc:docMk/>
            <pc:sldMk cId="861768400" sldId="271"/>
            <ac:graphicFrameMk id="13" creationId="{D6B22519-DD45-FC95-5ADB-76758BBCFF7B}"/>
          </ac:graphicFrameMkLst>
        </pc:graphicFrameChg>
        <pc:graphicFrameChg chg="add mod">
          <ac:chgData name="Maëlle N" userId="7baa61a33e5326fa" providerId="LiveId" clId="{77889339-52C1-4188-9D9C-C407E0F7439B}" dt="2023-11-16T15:01:52.860" v="7304" actId="207"/>
          <ac:graphicFrameMkLst>
            <pc:docMk/>
            <pc:sldMk cId="861768400" sldId="271"/>
            <ac:graphicFrameMk id="21" creationId="{A51D3C36-55CB-6C47-F20C-743D691A83FC}"/>
          </ac:graphicFrameMkLst>
        </pc:graphicFrameChg>
      </pc:sldChg>
      <pc:sldChg chg="add del">
        <pc:chgData name="Maëlle N" userId="7baa61a33e5326fa" providerId="LiveId" clId="{77889339-52C1-4188-9D9C-C407E0F7439B}" dt="2023-11-15T20:45:44.416" v="7186" actId="47"/>
        <pc:sldMkLst>
          <pc:docMk/>
          <pc:sldMk cId="2092780642" sldId="272"/>
        </pc:sldMkLst>
      </pc:sldChg>
      <pc:sldChg chg="add del">
        <pc:chgData name="Maëlle N" userId="7baa61a33e5326fa" providerId="LiveId" clId="{77889339-52C1-4188-9D9C-C407E0F7439B}" dt="2023-11-15T20:45:44.416" v="7186" actId="47"/>
        <pc:sldMkLst>
          <pc:docMk/>
          <pc:sldMk cId="3162408304" sldId="273"/>
        </pc:sldMkLst>
      </pc:sldChg>
      <pc:sldChg chg="add del">
        <pc:chgData name="Maëlle N" userId="7baa61a33e5326fa" providerId="LiveId" clId="{77889339-52C1-4188-9D9C-C407E0F7439B}" dt="2023-11-15T20:45:44.416" v="7186" actId="47"/>
        <pc:sldMkLst>
          <pc:docMk/>
          <pc:sldMk cId="1054757244" sldId="274"/>
        </pc:sldMkLst>
      </pc:sldChg>
      <pc:sldChg chg="add del">
        <pc:chgData name="Maëlle N" userId="7baa61a33e5326fa" providerId="LiveId" clId="{77889339-52C1-4188-9D9C-C407E0F7439B}" dt="2023-11-15T20:45:44.416" v="7186" actId="47"/>
        <pc:sldMkLst>
          <pc:docMk/>
          <pc:sldMk cId="1091399165" sldId="275"/>
        </pc:sldMkLst>
      </pc:sldChg>
      <pc:sldChg chg="modSp add mod ord">
        <pc:chgData name="Maëlle N" userId="7baa61a33e5326fa" providerId="LiveId" clId="{77889339-52C1-4188-9D9C-C407E0F7439B}" dt="2023-11-15T20:23:14.171" v="6976" actId="1582"/>
        <pc:sldMkLst>
          <pc:docMk/>
          <pc:sldMk cId="351342827" sldId="276"/>
        </pc:sldMkLst>
        <pc:spChg chg="mod">
          <ac:chgData name="Maëlle N" userId="7baa61a33e5326fa" providerId="LiveId" clId="{77889339-52C1-4188-9D9C-C407E0F7439B}" dt="2023-11-15T13:17:45.171" v="1241" actId="6549"/>
          <ac:spMkLst>
            <pc:docMk/>
            <pc:sldMk cId="351342827" sldId="276"/>
            <ac:spMk id="2" creationId="{942BE2F9-3B6F-EFB5-07A3-5F147D4F9326}"/>
          </ac:spMkLst>
        </pc:spChg>
        <pc:spChg chg="mod">
          <ac:chgData name="Maëlle N" userId="7baa61a33e5326fa" providerId="LiveId" clId="{77889339-52C1-4188-9D9C-C407E0F7439B}" dt="2023-11-15T20:23:14.171" v="6976" actId="1582"/>
          <ac:spMkLst>
            <pc:docMk/>
            <pc:sldMk cId="351342827" sldId="276"/>
            <ac:spMk id="23" creationId="{61C6034A-E6BD-2078-F200-5B90683F1A51}"/>
          </ac:spMkLst>
        </pc:spChg>
        <pc:spChg chg="mod">
          <ac:chgData name="Maëlle N" userId="7baa61a33e5326fa" providerId="LiveId" clId="{77889339-52C1-4188-9D9C-C407E0F7439B}" dt="2023-11-15T20:23:14.171" v="6976" actId="1582"/>
          <ac:spMkLst>
            <pc:docMk/>
            <pc:sldMk cId="351342827" sldId="276"/>
            <ac:spMk id="24" creationId="{E42F62F7-E7B6-A47E-5C29-346FB67C0830}"/>
          </ac:spMkLst>
        </pc:spChg>
        <pc:spChg chg="mod">
          <ac:chgData name="Maëlle N" userId="7baa61a33e5326fa" providerId="LiveId" clId="{77889339-52C1-4188-9D9C-C407E0F7439B}" dt="2023-11-15T20:23:14.171" v="6976" actId="1582"/>
          <ac:spMkLst>
            <pc:docMk/>
            <pc:sldMk cId="351342827" sldId="276"/>
            <ac:spMk id="25" creationId="{464C4104-3FE9-F15D-2BD6-27405EC1BEB7}"/>
          </ac:spMkLst>
        </pc:spChg>
        <pc:spChg chg="mod">
          <ac:chgData name="Maëlle N" userId="7baa61a33e5326fa" providerId="LiveId" clId="{77889339-52C1-4188-9D9C-C407E0F7439B}" dt="2023-11-15T13:31:11.070" v="1627" actId="962"/>
          <ac:spMkLst>
            <pc:docMk/>
            <pc:sldMk cId="351342827" sldId="276"/>
            <ac:spMk id="27" creationId="{097BBFC3-88D2-F0CE-D4B2-9DA32BB79841}"/>
          </ac:spMkLst>
        </pc:spChg>
      </pc:sldChg>
      <pc:sldChg chg="addSp delSp modSp new mod modClrScheme chgLayout">
        <pc:chgData name="Maëlle N" userId="7baa61a33e5326fa" providerId="LiveId" clId="{77889339-52C1-4188-9D9C-C407E0F7439B}" dt="2023-11-15T14:27:24.101" v="3518" actId="20577"/>
        <pc:sldMkLst>
          <pc:docMk/>
          <pc:sldMk cId="3683195533" sldId="277"/>
        </pc:sldMkLst>
        <pc:spChg chg="del mod ord">
          <ac:chgData name="Maëlle N" userId="7baa61a33e5326fa" providerId="LiveId" clId="{77889339-52C1-4188-9D9C-C407E0F7439B}" dt="2023-11-15T14:25:45.736" v="3413" actId="700"/>
          <ac:spMkLst>
            <pc:docMk/>
            <pc:sldMk cId="3683195533" sldId="277"/>
            <ac:spMk id="2" creationId="{CFB30CCA-FD49-42C8-0663-57C56AABBB4A}"/>
          </ac:spMkLst>
        </pc:spChg>
        <pc:spChg chg="del mod ord">
          <ac:chgData name="Maëlle N" userId="7baa61a33e5326fa" providerId="LiveId" clId="{77889339-52C1-4188-9D9C-C407E0F7439B}" dt="2023-11-15T14:25:45.736" v="3413" actId="700"/>
          <ac:spMkLst>
            <pc:docMk/>
            <pc:sldMk cId="3683195533" sldId="277"/>
            <ac:spMk id="3" creationId="{277AE874-AAF4-4A80-3DAB-9BEF57106AED}"/>
          </ac:spMkLst>
        </pc:spChg>
        <pc:spChg chg="add mod ord">
          <ac:chgData name="Maëlle N" userId="7baa61a33e5326fa" providerId="LiveId" clId="{77889339-52C1-4188-9D9C-C407E0F7439B}" dt="2023-11-15T14:27:24.101" v="3518" actId="20577"/>
          <ac:spMkLst>
            <pc:docMk/>
            <pc:sldMk cId="3683195533" sldId="277"/>
            <ac:spMk id="4" creationId="{846B79B6-67C3-BEE8-2012-1C6F6E310F83}"/>
          </ac:spMkLst>
        </pc:spChg>
        <pc:spChg chg="add del mod ord">
          <ac:chgData name="Maëlle N" userId="7baa61a33e5326fa" providerId="LiveId" clId="{77889339-52C1-4188-9D9C-C407E0F7439B}" dt="2023-11-15T14:26:04.566" v="3483" actId="478"/>
          <ac:spMkLst>
            <pc:docMk/>
            <pc:sldMk cId="3683195533" sldId="277"/>
            <ac:spMk id="5" creationId="{480CDBBD-A156-04CA-0B87-E51B301ECCCA}"/>
          </ac:spMkLst>
        </pc:spChg>
        <pc:picChg chg="add mod">
          <ac:chgData name="Maëlle N" userId="7baa61a33e5326fa" providerId="LiveId" clId="{77889339-52C1-4188-9D9C-C407E0F7439B}" dt="2023-11-15T14:26:39.437" v="3492" actId="207"/>
          <ac:picMkLst>
            <pc:docMk/>
            <pc:sldMk cId="3683195533" sldId="277"/>
            <ac:picMk id="7" creationId="{964A7765-3826-741F-C146-E89C0B461DEE}"/>
          </ac:picMkLst>
        </pc:picChg>
      </pc:sldChg>
      <pc:sldChg chg="addSp delSp modSp add mod">
        <pc:chgData name="Maëlle N" userId="7baa61a33e5326fa" providerId="LiveId" clId="{77889339-52C1-4188-9D9C-C407E0F7439B}" dt="2023-11-15T14:29:34.750" v="3553" actId="478"/>
        <pc:sldMkLst>
          <pc:docMk/>
          <pc:sldMk cId="435475691" sldId="278"/>
        </pc:sldMkLst>
        <pc:spChg chg="mod">
          <ac:chgData name="Maëlle N" userId="7baa61a33e5326fa" providerId="LiveId" clId="{77889339-52C1-4188-9D9C-C407E0F7439B}" dt="2023-11-15T14:27:36.915" v="3544" actId="1076"/>
          <ac:spMkLst>
            <pc:docMk/>
            <pc:sldMk cId="435475691" sldId="278"/>
            <ac:spMk id="4" creationId="{846B79B6-67C3-BEE8-2012-1C6F6E310F83}"/>
          </ac:spMkLst>
        </pc:spChg>
        <pc:picChg chg="add del mod">
          <ac:chgData name="Maëlle N" userId="7baa61a33e5326fa" providerId="LiveId" clId="{77889339-52C1-4188-9D9C-C407E0F7439B}" dt="2023-11-15T14:28:53.283" v="3550" actId="478"/>
          <ac:picMkLst>
            <pc:docMk/>
            <pc:sldMk cId="435475691" sldId="278"/>
            <ac:picMk id="3" creationId="{AF5173B9-88B7-A946-1383-66FB9813472C}"/>
          </ac:picMkLst>
        </pc:picChg>
        <pc:picChg chg="add del mod">
          <ac:chgData name="Maëlle N" userId="7baa61a33e5326fa" providerId="LiveId" clId="{77889339-52C1-4188-9D9C-C407E0F7439B}" dt="2023-11-15T14:28:34.922" v="3547" actId="478"/>
          <ac:picMkLst>
            <pc:docMk/>
            <pc:sldMk cId="435475691" sldId="278"/>
            <ac:picMk id="6" creationId="{65DD1E02-FB7C-92DF-E75D-6CB7A0535F58}"/>
          </ac:picMkLst>
        </pc:picChg>
        <pc:picChg chg="mod">
          <ac:chgData name="Maëlle N" userId="7baa61a33e5326fa" providerId="LiveId" clId="{77889339-52C1-4188-9D9C-C407E0F7439B}" dt="2023-11-15T14:29:32.648" v="3552" actId="14826"/>
          <ac:picMkLst>
            <pc:docMk/>
            <pc:sldMk cId="435475691" sldId="278"/>
            <ac:picMk id="7" creationId="{964A7765-3826-741F-C146-E89C0B461DEE}"/>
          </ac:picMkLst>
        </pc:picChg>
        <pc:picChg chg="add del mod">
          <ac:chgData name="Maëlle N" userId="7baa61a33e5326fa" providerId="LiveId" clId="{77889339-52C1-4188-9D9C-C407E0F7439B}" dt="2023-11-15T14:29:34.750" v="3553" actId="478"/>
          <ac:picMkLst>
            <pc:docMk/>
            <pc:sldMk cId="435475691" sldId="278"/>
            <ac:picMk id="9" creationId="{BD5154C1-EAFB-964B-72EC-4BDA1F12F9BD}"/>
          </ac:picMkLst>
        </pc:picChg>
      </pc:sldChg>
      <pc:sldChg chg="add del">
        <pc:chgData name="Maëlle N" userId="7baa61a33e5326fa" providerId="LiveId" clId="{77889339-52C1-4188-9D9C-C407E0F7439B}" dt="2023-11-15T16:41:37.686" v="4910"/>
        <pc:sldMkLst>
          <pc:docMk/>
          <pc:sldMk cId="1722033470" sldId="279"/>
        </pc:sldMkLst>
      </pc:sldChg>
      <pc:sldChg chg="addSp delSp modSp new mod">
        <pc:chgData name="Maëlle N" userId="7baa61a33e5326fa" providerId="LiveId" clId="{77889339-52C1-4188-9D9C-C407E0F7439B}" dt="2023-11-15T17:29:41.590" v="6300" actId="122"/>
        <pc:sldMkLst>
          <pc:docMk/>
          <pc:sldMk cId="2006788485" sldId="279"/>
        </pc:sldMkLst>
        <pc:spChg chg="mod">
          <ac:chgData name="Maëlle N" userId="7baa61a33e5326fa" providerId="LiveId" clId="{77889339-52C1-4188-9D9C-C407E0F7439B}" dt="2023-11-15T17:24:27.573" v="6162" actId="20577"/>
          <ac:spMkLst>
            <pc:docMk/>
            <pc:sldMk cId="2006788485" sldId="279"/>
            <ac:spMk id="2" creationId="{DAD9C9FB-3F0C-5356-07A9-48800F087CD1}"/>
          </ac:spMkLst>
        </pc:spChg>
        <pc:spChg chg="mod ord">
          <ac:chgData name="Maëlle N" userId="7baa61a33e5326fa" providerId="LiveId" clId="{77889339-52C1-4188-9D9C-C407E0F7439B}" dt="2023-11-15T17:24:37.751" v="6168" actId="1036"/>
          <ac:spMkLst>
            <pc:docMk/>
            <pc:sldMk cId="2006788485" sldId="279"/>
            <ac:spMk id="3" creationId="{F1972FA9-FAAE-0BC9-38E6-53E60E3D265B}"/>
          </ac:spMkLst>
        </pc:spChg>
        <pc:spChg chg="add del mod">
          <ac:chgData name="Maëlle N" userId="7baa61a33e5326fa" providerId="LiveId" clId="{77889339-52C1-4188-9D9C-C407E0F7439B}" dt="2023-11-15T17:22:38.664" v="6029" actId="478"/>
          <ac:spMkLst>
            <pc:docMk/>
            <pc:sldMk cId="2006788485" sldId="279"/>
            <ac:spMk id="13" creationId="{D084B28E-90E2-C386-A4A2-B95C1B7DB490}"/>
          </ac:spMkLst>
        </pc:spChg>
        <pc:spChg chg="add mod">
          <ac:chgData name="Maëlle N" userId="7baa61a33e5326fa" providerId="LiveId" clId="{77889339-52C1-4188-9D9C-C407E0F7439B}" dt="2023-11-15T17:29:41.590" v="6300" actId="122"/>
          <ac:spMkLst>
            <pc:docMk/>
            <pc:sldMk cId="2006788485" sldId="279"/>
            <ac:spMk id="14" creationId="{F8B80652-E4FB-8254-6D53-BAC0539A9F3A}"/>
          </ac:spMkLst>
        </pc:spChg>
        <pc:picChg chg="add mod">
          <ac:chgData name="Maëlle N" userId="7baa61a33e5326fa" providerId="LiveId" clId="{77889339-52C1-4188-9D9C-C407E0F7439B}" dt="2023-11-15T17:23:57.317" v="6103" actId="1076"/>
          <ac:picMkLst>
            <pc:docMk/>
            <pc:sldMk cId="2006788485" sldId="279"/>
            <ac:picMk id="5" creationId="{6CCAB873-2C37-2CAE-BDF1-13D613F3E1F0}"/>
          </ac:picMkLst>
        </pc:picChg>
        <pc:picChg chg="add mod">
          <ac:chgData name="Maëlle N" userId="7baa61a33e5326fa" providerId="LiveId" clId="{77889339-52C1-4188-9D9C-C407E0F7439B}" dt="2023-11-15T17:23:58.797" v="6104" actId="1076"/>
          <ac:picMkLst>
            <pc:docMk/>
            <pc:sldMk cId="2006788485" sldId="279"/>
            <ac:picMk id="7" creationId="{1D61202E-B81E-6B57-08F3-A80521F33136}"/>
          </ac:picMkLst>
        </pc:picChg>
        <pc:picChg chg="add mod">
          <ac:chgData name="Maëlle N" userId="7baa61a33e5326fa" providerId="LiveId" clId="{77889339-52C1-4188-9D9C-C407E0F7439B}" dt="2023-11-15T17:23:54.911" v="6101" actId="1076"/>
          <ac:picMkLst>
            <pc:docMk/>
            <pc:sldMk cId="2006788485" sldId="279"/>
            <ac:picMk id="9" creationId="{6707E5EA-B454-DA3F-1956-9C0F83C27AB3}"/>
          </ac:picMkLst>
        </pc:picChg>
        <pc:picChg chg="add mod">
          <ac:chgData name="Maëlle N" userId="7baa61a33e5326fa" providerId="LiveId" clId="{77889339-52C1-4188-9D9C-C407E0F7439B}" dt="2023-11-15T17:23:56.047" v="6102" actId="1076"/>
          <ac:picMkLst>
            <pc:docMk/>
            <pc:sldMk cId="2006788485" sldId="279"/>
            <ac:picMk id="11" creationId="{E9379DB9-095B-53EF-5AE7-DA5A0105B7F8}"/>
          </ac:picMkLst>
        </pc:picChg>
      </pc:sldChg>
      <pc:sldChg chg="addSp delSp modSp new mod">
        <pc:chgData name="Maëlle N" userId="7baa61a33e5326fa" providerId="LiveId" clId="{77889339-52C1-4188-9D9C-C407E0F7439B}" dt="2023-11-16T14:52:31.233" v="7203" actId="1076"/>
        <pc:sldMkLst>
          <pc:docMk/>
          <pc:sldMk cId="3382508205" sldId="280"/>
        </pc:sldMkLst>
        <pc:spChg chg="mod">
          <ac:chgData name="Maëlle N" userId="7baa61a33e5326fa" providerId="LiveId" clId="{77889339-52C1-4188-9D9C-C407E0F7439B}" dt="2023-11-15T17:32:18.309" v="6423" actId="20577"/>
          <ac:spMkLst>
            <pc:docMk/>
            <pc:sldMk cId="3382508205" sldId="280"/>
            <ac:spMk id="2" creationId="{11869E0E-40BC-7F07-0338-E69AE9F4A6B2}"/>
          </ac:spMkLst>
        </pc:spChg>
        <pc:spChg chg="del mod">
          <ac:chgData name="Maëlle N" userId="7baa61a33e5326fa" providerId="LiveId" clId="{77889339-52C1-4188-9D9C-C407E0F7439B}" dt="2023-11-15T17:34:20.359" v="6425" actId="1032"/>
          <ac:spMkLst>
            <pc:docMk/>
            <pc:sldMk cId="3382508205" sldId="280"/>
            <ac:spMk id="3" creationId="{0D38E518-89F1-12FD-B490-2E0C342F7789}"/>
          </ac:spMkLst>
        </pc:spChg>
        <pc:spChg chg="add mod">
          <ac:chgData name="Maëlle N" userId="7baa61a33e5326fa" providerId="LiveId" clId="{77889339-52C1-4188-9D9C-C407E0F7439B}" dt="2023-11-15T17:34:26.201" v="6428"/>
          <ac:spMkLst>
            <pc:docMk/>
            <pc:sldMk cId="3382508205" sldId="280"/>
            <ac:spMk id="8" creationId="{7D527228-ACA3-8FC7-7E63-C04AEEE15DDD}"/>
          </ac:spMkLst>
        </pc:spChg>
        <pc:spChg chg="add mod">
          <ac:chgData name="Maëlle N" userId="7baa61a33e5326fa" providerId="LiveId" clId="{77889339-52C1-4188-9D9C-C407E0F7439B}" dt="2023-11-15T17:34:50.924" v="6440" actId="20577"/>
          <ac:spMkLst>
            <pc:docMk/>
            <pc:sldMk cId="3382508205" sldId="280"/>
            <ac:spMk id="9" creationId="{A07C25C4-89F2-3AB3-1FFA-AAE4E140AE69}"/>
          </ac:spMkLst>
        </pc:spChg>
        <pc:spChg chg="add del mod">
          <ac:chgData name="Maëlle N" userId="7baa61a33e5326fa" providerId="LiveId" clId="{77889339-52C1-4188-9D9C-C407E0F7439B}" dt="2023-11-15T17:34:35.167" v="6431" actId="478"/>
          <ac:spMkLst>
            <pc:docMk/>
            <pc:sldMk cId="3382508205" sldId="280"/>
            <ac:spMk id="11" creationId="{64382117-4E2C-00EB-FFF6-0B80A6174E0B}"/>
          </ac:spMkLst>
        </pc:spChg>
        <pc:spChg chg="mod">
          <ac:chgData name="Maëlle N" userId="7baa61a33e5326fa" providerId="LiveId" clId="{77889339-52C1-4188-9D9C-C407E0F7439B}" dt="2023-11-15T17:35:05.119" v="6445"/>
          <ac:spMkLst>
            <pc:docMk/>
            <pc:sldMk cId="3382508205" sldId="280"/>
            <ac:spMk id="13" creationId="{2AF7334B-3F4A-0EDA-9B79-2EEB18CBB68B}"/>
          </ac:spMkLst>
        </pc:spChg>
        <pc:spChg chg="mod">
          <ac:chgData name="Maëlle N" userId="7baa61a33e5326fa" providerId="LiveId" clId="{77889339-52C1-4188-9D9C-C407E0F7439B}" dt="2023-11-15T17:35:05.119" v="6445"/>
          <ac:spMkLst>
            <pc:docMk/>
            <pc:sldMk cId="3382508205" sldId="280"/>
            <ac:spMk id="14" creationId="{1C4924FE-C354-1CFE-B7FB-09F2BC06C575}"/>
          </ac:spMkLst>
        </pc:spChg>
        <pc:spChg chg="mod">
          <ac:chgData name="Maëlle N" userId="7baa61a33e5326fa" providerId="LiveId" clId="{77889339-52C1-4188-9D9C-C407E0F7439B}" dt="2023-11-15T17:35:30.008" v="6458" actId="14100"/>
          <ac:spMkLst>
            <pc:docMk/>
            <pc:sldMk cId="3382508205" sldId="280"/>
            <ac:spMk id="16" creationId="{3A16BED4-CCE8-D9ED-2F4B-D947A0396D69}"/>
          </ac:spMkLst>
        </pc:spChg>
        <pc:spChg chg="mod">
          <ac:chgData name="Maëlle N" userId="7baa61a33e5326fa" providerId="LiveId" clId="{77889339-52C1-4188-9D9C-C407E0F7439B}" dt="2023-11-15T17:35:05.487" v="6446"/>
          <ac:spMkLst>
            <pc:docMk/>
            <pc:sldMk cId="3382508205" sldId="280"/>
            <ac:spMk id="17" creationId="{59E32165-73A7-7280-2052-B253E18937FC}"/>
          </ac:spMkLst>
        </pc:spChg>
        <pc:grpChg chg="add del mod">
          <ac:chgData name="Maëlle N" userId="7baa61a33e5326fa" providerId="LiveId" clId="{77889339-52C1-4188-9D9C-C407E0F7439B}" dt="2023-11-15T17:35:33.192" v="6460" actId="478"/>
          <ac:grpSpMkLst>
            <pc:docMk/>
            <pc:sldMk cId="3382508205" sldId="280"/>
            <ac:grpSpMk id="7" creationId="{AAA4B114-19D0-FC3C-712B-50DE400B2751}"/>
          </ac:grpSpMkLst>
        </pc:grpChg>
        <pc:grpChg chg="add del mod">
          <ac:chgData name="Maëlle N" userId="7baa61a33e5326fa" providerId="LiveId" clId="{77889339-52C1-4188-9D9C-C407E0F7439B}" dt="2023-11-15T17:35:33.519" v="6461" actId="478"/>
          <ac:grpSpMkLst>
            <pc:docMk/>
            <pc:sldMk cId="3382508205" sldId="280"/>
            <ac:grpSpMk id="12" creationId="{B74EE304-BB6F-956F-31CE-29180FF9C3D7}"/>
          </ac:grpSpMkLst>
        </pc:grpChg>
        <pc:grpChg chg="add del mod">
          <ac:chgData name="Maëlle N" userId="7baa61a33e5326fa" providerId="LiveId" clId="{77889339-52C1-4188-9D9C-C407E0F7439B}" dt="2023-11-15T17:35:32.783" v="6459" actId="478"/>
          <ac:grpSpMkLst>
            <pc:docMk/>
            <pc:sldMk cId="3382508205" sldId="280"/>
            <ac:grpSpMk id="15" creationId="{F6C9F04A-FF2D-D2A6-2CD9-D3D9E8E02989}"/>
          </ac:grpSpMkLst>
        </pc:grpChg>
        <pc:graphicFrameChg chg="add del mod modGraphic">
          <ac:chgData name="Maëlle N" userId="7baa61a33e5326fa" providerId="LiveId" clId="{77889339-52C1-4188-9D9C-C407E0F7439B}" dt="2023-11-15T17:34:33.548" v="6430" actId="478"/>
          <ac:graphicFrameMkLst>
            <pc:docMk/>
            <pc:sldMk cId="3382508205" sldId="280"/>
            <ac:graphicFrameMk id="6" creationId="{3DC1100A-F0B4-8C07-32A1-EBED8BC0E6E0}"/>
          </ac:graphicFrameMkLst>
        </pc:graphicFrameChg>
        <pc:graphicFrameChg chg="add del mod modGraphic">
          <ac:chgData name="Maëlle N" userId="7baa61a33e5326fa" providerId="LiveId" clId="{77889339-52C1-4188-9D9C-C407E0F7439B}" dt="2023-11-16T14:52:14.122" v="7199" actId="478"/>
          <ac:graphicFrameMkLst>
            <pc:docMk/>
            <pc:sldMk cId="3382508205" sldId="280"/>
            <ac:graphicFrameMk id="18" creationId="{C6A40649-259A-8B5E-0CBF-59A503F3BFA6}"/>
          </ac:graphicFrameMkLst>
        </pc:graphicFrameChg>
        <pc:picChg chg="add mod">
          <ac:chgData name="Maëlle N" userId="7baa61a33e5326fa" providerId="LiveId" clId="{77889339-52C1-4188-9D9C-C407E0F7439B}" dt="2023-11-16T14:52:31.233" v="7203" actId="1076"/>
          <ac:picMkLst>
            <pc:docMk/>
            <pc:sldMk cId="3382508205" sldId="280"/>
            <ac:picMk id="4" creationId="{B073243F-2663-F0C9-7CCD-255D4FC32A19}"/>
          </ac:picMkLst>
        </pc:picChg>
      </pc:sldChg>
      <pc:sldChg chg="addSp delSp modSp add mod">
        <pc:chgData name="Maëlle N" userId="7baa61a33e5326fa" providerId="LiveId" clId="{77889339-52C1-4188-9D9C-C407E0F7439B}" dt="2023-11-15T20:44:11.811" v="7185"/>
        <pc:sldMkLst>
          <pc:docMk/>
          <pc:sldMk cId="514618393" sldId="281"/>
        </pc:sldMkLst>
        <pc:spChg chg="mod">
          <ac:chgData name="Maëlle N" userId="7baa61a33e5326fa" providerId="LiveId" clId="{77889339-52C1-4188-9D9C-C407E0F7439B}" dt="2023-11-15T20:35:23.215" v="7052" actId="20577"/>
          <ac:spMkLst>
            <pc:docMk/>
            <pc:sldMk cId="514618393" sldId="281"/>
            <ac:spMk id="2" creationId="{942BE2F9-3B6F-EFB5-07A3-5F147D4F9326}"/>
          </ac:spMkLst>
        </pc:spChg>
        <pc:spChg chg="add del mod">
          <ac:chgData name="Maëlle N" userId="7baa61a33e5326fa" providerId="LiveId" clId="{77889339-52C1-4188-9D9C-C407E0F7439B}" dt="2023-11-15T18:08:20.577" v="6766" actId="1032"/>
          <ac:spMkLst>
            <pc:docMk/>
            <pc:sldMk cId="514618393" sldId="281"/>
            <ac:spMk id="4" creationId="{F905FA7E-6AA4-62D1-C5A1-5611729457C2}"/>
          </ac:spMkLst>
        </pc:spChg>
        <pc:graphicFrameChg chg="add del mod modGraphic">
          <ac:chgData name="Maëlle N" userId="7baa61a33e5326fa" providerId="LiveId" clId="{77889339-52C1-4188-9D9C-C407E0F7439B}" dt="2023-11-15T18:08:00.989" v="6765" actId="1032"/>
          <ac:graphicFrameMkLst>
            <pc:docMk/>
            <pc:sldMk cId="514618393" sldId="281"/>
            <ac:graphicFrameMk id="5" creationId="{D689EED9-01B3-EA5B-7ADD-114875027FDC}"/>
          </ac:graphicFrameMkLst>
        </pc:graphicFrameChg>
        <pc:graphicFrameChg chg="add mod modGraphic">
          <ac:chgData name="Maëlle N" userId="7baa61a33e5326fa" providerId="LiveId" clId="{77889339-52C1-4188-9D9C-C407E0F7439B}" dt="2023-11-15T20:32:55.609" v="7020"/>
          <ac:graphicFrameMkLst>
            <pc:docMk/>
            <pc:sldMk cId="514618393" sldId="281"/>
            <ac:graphicFrameMk id="6" creationId="{15466363-0577-41B8-BA82-65454DBF2E70}"/>
          </ac:graphicFrameMkLst>
        </pc:graphicFrameChg>
        <pc:graphicFrameChg chg="del">
          <ac:chgData name="Maëlle N" userId="7baa61a33e5326fa" providerId="LiveId" clId="{77889339-52C1-4188-9D9C-C407E0F7439B}" dt="2023-11-15T18:07:02.519" v="6761" actId="478"/>
          <ac:graphicFrameMkLst>
            <pc:docMk/>
            <pc:sldMk cId="514618393" sldId="281"/>
            <ac:graphicFrameMk id="7" creationId="{85DDDFEA-D4B5-E407-7A2E-CD7DB23505B1}"/>
          </ac:graphicFrameMkLst>
        </pc:graphicFrame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9" creationId="{90DEB87F-6CFD-02D2-0C43-56C2D1EAAAFA}"/>
          </ac:picMkLst>
        </pc:picChg>
        <pc:picChg chg="add mod">
          <ac:chgData name="Maëlle N" userId="7baa61a33e5326fa" providerId="LiveId" clId="{77889339-52C1-4188-9D9C-C407E0F7439B}" dt="2023-11-15T20:33:55.131" v="7036" actId="1582"/>
          <ac:picMkLst>
            <pc:docMk/>
            <pc:sldMk cId="514618393" sldId="281"/>
            <ac:picMk id="10" creationId="{BD159E9C-4D21-6062-242A-C08DC4C9E7F6}"/>
          </ac:picMkLst>
        </pc:pic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11" creationId="{361D2C6D-8974-C735-42CC-544A971576D5}"/>
          </ac:picMkLst>
        </pc:pic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13" creationId="{67624EDC-EC91-FE8F-A7B7-02885B761BCD}"/>
          </ac:picMkLst>
        </pc:picChg>
        <pc:picChg chg="add mod">
          <ac:chgData name="Maëlle N" userId="7baa61a33e5326fa" providerId="LiveId" clId="{77889339-52C1-4188-9D9C-C407E0F7439B}" dt="2023-11-15T20:33:30.056" v="7031" actId="1076"/>
          <ac:picMkLst>
            <pc:docMk/>
            <pc:sldMk cId="514618393" sldId="281"/>
            <ac:picMk id="14" creationId="{649D94CD-57AC-2BFF-A557-C625ACA04455}"/>
          </ac:picMkLst>
        </pc:pic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15" creationId="{2D40F6D4-641C-5960-FA9C-9C5119840B67}"/>
          </ac:picMkLst>
        </pc:pic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17" creationId="{C299886D-FE18-9D36-DD2A-0740A422CBA4}"/>
          </ac:picMkLst>
        </pc:picChg>
        <pc:picChg chg="add mod">
          <ac:chgData name="Maëlle N" userId="7baa61a33e5326fa" providerId="LiveId" clId="{77889339-52C1-4188-9D9C-C407E0F7439B}" dt="2023-11-15T20:33:26.637" v="7030" actId="1076"/>
          <ac:picMkLst>
            <pc:docMk/>
            <pc:sldMk cId="514618393" sldId="281"/>
            <ac:picMk id="18" creationId="{6B49CC5E-A086-3952-0112-70B80EEDEC1A}"/>
          </ac:picMkLst>
        </pc:pic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19" creationId="{23D8B537-EAAC-BBEF-34A1-489B2277A2BC}"/>
          </ac:picMkLst>
        </pc:picChg>
        <pc:picChg chg="add mod">
          <ac:chgData name="Maëlle N" userId="7baa61a33e5326fa" providerId="LiveId" clId="{77889339-52C1-4188-9D9C-C407E0F7439B}" dt="2023-11-15T20:33:22.370" v="7029" actId="1076"/>
          <ac:picMkLst>
            <pc:docMk/>
            <pc:sldMk cId="514618393" sldId="281"/>
            <ac:picMk id="21" creationId="{E929C302-82C6-8DB1-E0FF-C39CBF0904E4}"/>
          </ac:picMkLst>
        </pc:picChg>
        <pc:picChg chg="del">
          <ac:chgData name="Maëlle N" userId="7baa61a33e5326fa" providerId="LiveId" clId="{77889339-52C1-4188-9D9C-C407E0F7439B}" dt="2023-11-15T18:07:05.499" v="6762" actId="478"/>
          <ac:picMkLst>
            <pc:docMk/>
            <pc:sldMk cId="514618393" sldId="281"/>
            <ac:picMk id="23" creationId="{133ADA6F-FFA4-9DEA-5A2E-6C46352FF647}"/>
          </ac:picMkLst>
        </pc:picChg>
        <pc:picChg chg="add mod">
          <ac:chgData name="Maëlle N" userId="7baa61a33e5326fa" providerId="LiveId" clId="{77889339-52C1-4188-9D9C-C407E0F7439B}" dt="2023-11-15T20:33:19.118" v="7028" actId="1076"/>
          <ac:picMkLst>
            <pc:docMk/>
            <pc:sldMk cId="514618393" sldId="281"/>
            <ac:picMk id="24" creationId="{70844C5B-069B-6A1B-FE2F-F4EBD48B2B1B}"/>
          </ac:picMkLst>
        </pc:picChg>
        <pc:picChg chg="add del mod">
          <ac:chgData name="Maëlle N" userId="7baa61a33e5326fa" providerId="LiveId" clId="{77889339-52C1-4188-9D9C-C407E0F7439B}" dt="2023-11-15T20:42:46.850" v="7133" actId="478"/>
          <ac:picMkLst>
            <pc:docMk/>
            <pc:sldMk cId="514618393" sldId="281"/>
            <ac:picMk id="26" creationId="{6121A0FB-04AD-C35F-37CD-752C4FCB713F}"/>
          </ac:picMkLst>
        </pc:picChg>
        <pc:picChg chg="add del mod">
          <ac:chgData name="Maëlle N" userId="7baa61a33e5326fa" providerId="LiveId" clId="{77889339-52C1-4188-9D9C-C407E0F7439B}" dt="2023-11-15T20:42:44.400" v="7127"/>
          <ac:picMkLst>
            <pc:docMk/>
            <pc:sldMk cId="514618393" sldId="281"/>
            <ac:picMk id="27" creationId="{09BBF025-3F13-916C-C7F7-0029886383C6}"/>
          </ac:picMkLst>
        </pc:picChg>
        <pc:picChg chg="add del mod">
          <ac:chgData name="Maëlle N" userId="7baa61a33e5326fa" providerId="LiveId" clId="{77889339-52C1-4188-9D9C-C407E0F7439B}" dt="2023-11-15T20:42:43.865" v="7125"/>
          <ac:picMkLst>
            <pc:docMk/>
            <pc:sldMk cId="514618393" sldId="281"/>
            <ac:picMk id="28" creationId="{2FB64787-5B6E-F98F-DE2B-4180CE848BBB}"/>
          </ac:picMkLst>
        </pc:picChg>
        <pc:picChg chg="add del mod">
          <ac:chgData name="Maëlle N" userId="7baa61a33e5326fa" providerId="LiveId" clId="{77889339-52C1-4188-9D9C-C407E0F7439B}" dt="2023-11-15T20:42:43.515" v="7123"/>
          <ac:picMkLst>
            <pc:docMk/>
            <pc:sldMk cId="514618393" sldId="281"/>
            <ac:picMk id="29" creationId="{E1CC6DD2-125F-CAD3-D67E-3A597387464E}"/>
          </ac:picMkLst>
        </pc:picChg>
        <pc:picChg chg="add del mod">
          <ac:chgData name="Maëlle N" userId="7baa61a33e5326fa" providerId="LiveId" clId="{77889339-52C1-4188-9D9C-C407E0F7439B}" dt="2023-11-15T20:42:43.183" v="7121"/>
          <ac:picMkLst>
            <pc:docMk/>
            <pc:sldMk cId="514618393" sldId="281"/>
            <ac:picMk id="30" creationId="{362EF5D4-CBB2-38AF-2335-342F7D6388DD}"/>
          </ac:picMkLst>
        </pc:picChg>
        <pc:picChg chg="add mod">
          <ac:chgData name="Maëlle N" userId="7baa61a33e5326fa" providerId="LiveId" clId="{77889339-52C1-4188-9D9C-C407E0F7439B}" dt="2023-11-15T20:44:11.811" v="7185"/>
          <ac:picMkLst>
            <pc:docMk/>
            <pc:sldMk cId="514618393" sldId="281"/>
            <ac:picMk id="32" creationId="{B6C80091-A2EF-5810-6765-DA6554E26760}"/>
          </ac:picMkLst>
        </pc:picChg>
        <pc:picChg chg="add mod">
          <ac:chgData name="Maëlle N" userId="7baa61a33e5326fa" providerId="LiveId" clId="{77889339-52C1-4188-9D9C-C407E0F7439B}" dt="2023-11-15T20:44:11.811" v="7185"/>
          <ac:picMkLst>
            <pc:docMk/>
            <pc:sldMk cId="514618393" sldId="281"/>
            <ac:picMk id="33" creationId="{E2660E6F-3E57-2977-2E41-34E5E85118AF}"/>
          </ac:picMkLst>
        </pc:picChg>
        <pc:picChg chg="add mod">
          <ac:chgData name="Maëlle N" userId="7baa61a33e5326fa" providerId="LiveId" clId="{77889339-52C1-4188-9D9C-C407E0F7439B}" dt="2023-11-15T20:44:11.811" v="7185"/>
          <ac:picMkLst>
            <pc:docMk/>
            <pc:sldMk cId="514618393" sldId="281"/>
            <ac:picMk id="34" creationId="{B28AED01-4457-CB7B-654F-82EBC6E2B5A9}"/>
          </ac:picMkLst>
        </pc:picChg>
        <pc:picChg chg="add mod">
          <ac:chgData name="Maëlle N" userId="7baa61a33e5326fa" providerId="LiveId" clId="{77889339-52C1-4188-9D9C-C407E0F7439B}" dt="2023-11-15T20:44:11.811" v="7185"/>
          <ac:picMkLst>
            <pc:docMk/>
            <pc:sldMk cId="514618393" sldId="281"/>
            <ac:picMk id="35" creationId="{69078A00-EF0B-8217-D5E8-4E318BE9419E}"/>
          </ac:picMkLst>
        </pc:picChg>
        <pc:picChg chg="add mod">
          <ac:chgData name="Maëlle N" userId="7baa61a33e5326fa" providerId="LiveId" clId="{77889339-52C1-4188-9D9C-C407E0F7439B}" dt="2023-11-15T20:44:11.811" v="7185"/>
          <ac:picMkLst>
            <pc:docMk/>
            <pc:sldMk cId="514618393" sldId="281"/>
            <ac:picMk id="36" creationId="{34E4FD57-FF4A-6C04-4E5A-57F73B70915F}"/>
          </ac:picMkLst>
        </pc:picChg>
      </pc:sldChg>
      <pc:sldChg chg="modSp add mod">
        <pc:chgData name="Maëlle N" userId="7baa61a33e5326fa" providerId="LiveId" clId="{77889339-52C1-4188-9D9C-C407E0F7439B}" dt="2023-11-16T15:01:23.908" v="7303" actId="1076"/>
        <pc:sldMkLst>
          <pc:docMk/>
          <pc:sldMk cId="957368497" sldId="282"/>
        </pc:sldMkLst>
        <pc:spChg chg="mod">
          <ac:chgData name="Maëlle N" userId="7baa61a33e5326fa" providerId="LiveId" clId="{77889339-52C1-4188-9D9C-C407E0F7439B}" dt="2023-11-16T15:00:58.892" v="7297" actId="20577"/>
          <ac:spMkLst>
            <pc:docMk/>
            <pc:sldMk cId="957368497" sldId="282"/>
            <ac:spMk id="2" creationId="{942BE2F9-3B6F-EFB5-07A3-5F147D4F9326}"/>
          </ac:spMkLst>
        </pc:spChg>
        <pc:spChg chg="mod">
          <ac:chgData name="Maëlle N" userId="7baa61a33e5326fa" providerId="LiveId" clId="{77889339-52C1-4188-9D9C-C407E0F7439B}" dt="2023-11-16T15:01:23.908" v="7303" actId="1076"/>
          <ac:spMkLst>
            <pc:docMk/>
            <pc:sldMk cId="957368497" sldId="282"/>
            <ac:spMk id="7" creationId="{B6AF83E2-DBFC-D125-B303-AE539D2A3D03}"/>
          </ac:spMkLst>
        </pc:spChg>
      </pc:sldChg>
      <pc:sldMasterChg chg="addSp delSp mod modSldLayout">
        <pc:chgData name="Maëlle N" userId="7baa61a33e5326fa" providerId="LiveId" clId="{77889339-52C1-4188-9D9C-C407E0F7439B}" dt="2023-11-15T12:14:36.095" v="147" actId="115"/>
        <pc:sldMasterMkLst>
          <pc:docMk/>
          <pc:sldMasterMk cId="3168805564" sldId="2147483660"/>
        </pc:sldMasterMkLst>
        <pc:picChg chg="add del">
          <ac:chgData name="Maëlle N" userId="7baa61a33e5326fa" providerId="LiveId" clId="{77889339-52C1-4188-9D9C-C407E0F7439B}" dt="2023-11-15T12:05:15.397" v="59" actId="478"/>
          <ac:picMkLst>
            <pc:docMk/>
            <pc:sldMasterMk cId="3168805564" sldId="2147483660"/>
            <ac:picMk id="12" creationId="{9AEF6365-54B9-EF22-9ACA-7CAFE9607DE5}"/>
          </ac:picMkLst>
        </pc:picChg>
        <pc:sldLayoutChg chg="modSp">
          <pc:chgData name="Maëlle N" userId="7baa61a33e5326fa" providerId="LiveId" clId="{77889339-52C1-4188-9D9C-C407E0F7439B}" dt="2023-11-15T12:14:36.095" v="147" actId="115"/>
          <pc:sldLayoutMkLst>
            <pc:docMk/>
            <pc:sldMasterMk cId="3168805564" sldId="2147483660"/>
            <pc:sldLayoutMk cId="131869771" sldId="2147483661"/>
          </pc:sldLayoutMkLst>
          <pc:spChg chg="mod">
            <ac:chgData name="Maëlle N" userId="7baa61a33e5326fa" providerId="LiveId" clId="{77889339-52C1-4188-9D9C-C407E0F7439B}" dt="2023-11-15T12:14:36.095" v="147" actId="115"/>
            <ac:spMkLst>
              <pc:docMk/>
              <pc:sldMasterMk cId="3168805564" sldId="2147483660"/>
              <pc:sldLayoutMk cId="131869771" sldId="2147483661"/>
              <ac:spMk id="2" creationId="{A4E6FF75-E1AD-336D-CCE0-1C1041CF6A0F}"/>
            </ac:spMkLst>
          </pc:spChg>
        </pc:sldLayoutChg>
        <pc:sldLayoutChg chg="addSp modSp">
          <pc:chgData name="Maëlle N" userId="7baa61a33e5326fa" providerId="LiveId" clId="{77889339-52C1-4188-9D9C-C407E0F7439B}" dt="2023-11-15T12:14:29.169" v="145" actId="115"/>
          <pc:sldLayoutMkLst>
            <pc:docMk/>
            <pc:sldMasterMk cId="3168805564" sldId="2147483660"/>
            <pc:sldLayoutMk cId="1012922635" sldId="2147483662"/>
          </pc:sldLayoutMkLst>
          <pc:spChg chg="mod">
            <ac:chgData name="Maëlle N" userId="7baa61a33e5326fa" providerId="LiveId" clId="{77889339-52C1-4188-9D9C-C407E0F7439B}" dt="2023-11-15T12:14:29.169" v="145" actId="115"/>
            <ac:spMkLst>
              <pc:docMk/>
              <pc:sldMasterMk cId="3168805564" sldId="2147483660"/>
              <pc:sldLayoutMk cId="1012922635" sldId="2147483662"/>
              <ac:spMk id="2" creationId="{81BB5D25-540C-E204-1967-375439C0FBE3}"/>
            </ac:spMkLst>
          </pc:spChg>
          <pc:picChg chg="add mod">
            <ac:chgData name="Maëlle N" userId="7baa61a33e5326fa" providerId="LiveId" clId="{77889339-52C1-4188-9D9C-C407E0F7439B}" dt="2023-11-15T12:05:17.364" v="60"/>
            <ac:picMkLst>
              <pc:docMk/>
              <pc:sldMasterMk cId="3168805564" sldId="2147483660"/>
              <pc:sldLayoutMk cId="1012922635" sldId="2147483662"/>
              <ac:picMk id="7" creationId="{442DA5FD-4C9D-27BE-2AFD-BFA949FCBA17}"/>
            </ac:picMkLst>
          </pc:picChg>
        </pc:sldLayoutChg>
        <pc:sldLayoutChg chg="addSp modSp">
          <pc:chgData name="Maëlle N" userId="7baa61a33e5326fa" providerId="LiveId" clId="{77889339-52C1-4188-9D9C-C407E0F7439B}" dt="2023-11-15T12:05:19.715" v="61"/>
          <pc:sldLayoutMkLst>
            <pc:docMk/>
            <pc:sldMasterMk cId="3168805564" sldId="2147483660"/>
            <pc:sldLayoutMk cId="3198606323" sldId="2147483663"/>
          </pc:sldLayoutMkLst>
          <pc:picChg chg="add mod">
            <ac:chgData name="Maëlle N" userId="7baa61a33e5326fa" providerId="LiveId" clId="{77889339-52C1-4188-9D9C-C407E0F7439B}" dt="2023-11-15T12:05:19.715" v="61"/>
            <ac:picMkLst>
              <pc:docMk/>
              <pc:sldMasterMk cId="3168805564" sldId="2147483660"/>
              <pc:sldLayoutMk cId="3198606323" sldId="2147483663"/>
              <ac:picMk id="7" creationId="{EC6A9EFE-4A65-36EE-E10D-96E7076FD242}"/>
            </ac:picMkLst>
          </pc:picChg>
        </pc:sldLayoutChg>
        <pc:sldLayoutChg chg="addSp modSp">
          <pc:chgData name="Maëlle N" userId="7baa61a33e5326fa" providerId="LiveId" clId="{77889339-52C1-4188-9D9C-C407E0F7439B}" dt="2023-11-15T12:05:20.632" v="62"/>
          <pc:sldLayoutMkLst>
            <pc:docMk/>
            <pc:sldMasterMk cId="3168805564" sldId="2147483660"/>
            <pc:sldLayoutMk cId="1765831859" sldId="2147483664"/>
          </pc:sldLayoutMkLst>
          <pc:picChg chg="add mod">
            <ac:chgData name="Maëlle N" userId="7baa61a33e5326fa" providerId="LiveId" clId="{77889339-52C1-4188-9D9C-C407E0F7439B}" dt="2023-11-15T12:05:20.632" v="62"/>
            <ac:picMkLst>
              <pc:docMk/>
              <pc:sldMasterMk cId="3168805564" sldId="2147483660"/>
              <pc:sldLayoutMk cId="1765831859" sldId="2147483664"/>
              <ac:picMk id="8" creationId="{4E4E6632-B7E1-D0F5-DB26-D17DB349FC60}"/>
            </ac:picMkLst>
          </pc:picChg>
        </pc:sldLayoutChg>
        <pc:sldLayoutChg chg="addSp modSp">
          <pc:chgData name="Maëlle N" userId="7baa61a33e5326fa" providerId="LiveId" clId="{77889339-52C1-4188-9D9C-C407E0F7439B}" dt="2023-11-15T12:05:21.299" v="63"/>
          <pc:sldLayoutMkLst>
            <pc:docMk/>
            <pc:sldMasterMk cId="3168805564" sldId="2147483660"/>
            <pc:sldLayoutMk cId="1661655139" sldId="2147483665"/>
          </pc:sldLayoutMkLst>
          <pc:picChg chg="add mod">
            <ac:chgData name="Maëlle N" userId="7baa61a33e5326fa" providerId="LiveId" clId="{77889339-52C1-4188-9D9C-C407E0F7439B}" dt="2023-11-15T12:05:21.299" v="63"/>
            <ac:picMkLst>
              <pc:docMk/>
              <pc:sldMasterMk cId="3168805564" sldId="2147483660"/>
              <pc:sldLayoutMk cId="1661655139" sldId="2147483665"/>
              <ac:picMk id="10" creationId="{C964B60D-8642-6B24-0707-A7A359144F39}"/>
            </ac:picMkLst>
          </pc:picChg>
        </pc:sldLayoutChg>
        <pc:sldLayoutChg chg="addSp modSp">
          <pc:chgData name="Maëlle N" userId="7baa61a33e5326fa" providerId="LiveId" clId="{77889339-52C1-4188-9D9C-C407E0F7439B}" dt="2023-11-15T12:05:22.610" v="64"/>
          <pc:sldLayoutMkLst>
            <pc:docMk/>
            <pc:sldMasterMk cId="3168805564" sldId="2147483660"/>
            <pc:sldLayoutMk cId="3946750100" sldId="2147483666"/>
          </pc:sldLayoutMkLst>
          <pc:picChg chg="add mod">
            <ac:chgData name="Maëlle N" userId="7baa61a33e5326fa" providerId="LiveId" clId="{77889339-52C1-4188-9D9C-C407E0F7439B}" dt="2023-11-15T12:05:22.610" v="64"/>
            <ac:picMkLst>
              <pc:docMk/>
              <pc:sldMasterMk cId="3168805564" sldId="2147483660"/>
              <pc:sldLayoutMk cId="3946750100" sldId="2147483666"/>
              <ac:picMk id="6" creationId="{615E6430-8EF7-6A8B-EEFA-83EF44D2A45D}"/>
            </ac:picMkLst>
          </pc:picChg>
        </pc:sldLayoutChg>
        <pc:sldLayoutChg chg="addSp modSp">
          <pc:chgData name="Maëlle N" userId="7baa61a33e5326fa" providerId="LiveId" clId="{77889339-52C1-4188-9D9C-C407E0F7439B}" dt="2023-11-15T12:05:23.317" v="65"/>
          <pc:sldLayoutMkLst>
            <pc:docMk/>
            <pc:sldMasterMk cId="3168805564" sldId="2147483660"/>
            <pc:sldLayoutMk cId="2455498520" sldId="2147483667"/>
          </pc:sldLayoutMkLst>
          <pc:picChg chg="add mod">
            <ac:chgData name="Maëlle N" userId="7baa61a33e5326fa" providerId="LiveId" clId="{77889339-52C1-4188-9D9C-C407E0F7439B}" dt="2023-11-15T12:05:23.317" v="65"/>
            <ac:picMkLst>
              <pc:docMk/>
              <pc:sldMasterMk cId="3168805564" sldId="2147483660"/>
              <pc:sldLayoutMk cId="2455498520" sldId="2147483667"/>
              <ac:picMk id="5" creationId="{21B328D2-F7F5-015D-C9E1-D23EE3BAC126}"/>
            </ac:picMkLst>
          </pc:picChg>
        </pc:sldLayoutChg>
        <pc:sldLayoutChg chg="addSp modSp">
          <pc:chgData name="Maëlle N" userId="7baa61a33e5326fa" providerId="LiveId" clId="{77889339-52C1-4188-9D9C-C407E0F7439B}" dt="2023-11-15T12:05:24.617" v="66"/>
          <pc:sldLayoutMkLst>
            <pc:docMk/>
            <pc:sldMasterMk cId="3168805564" sldId="2147483660"/>
            <pc:sldLayoutMk cId="150477846" sldId="2147483668"/>
          </pc:sldLayoutMkLst>
          <pc:picChg chg="add mod">
            <ac:chgData name="Maëlle N" userId="7baa61a33e5326fa" providerId="LiveId" clId="{77889339-52C1-4188-9D9C-C407E0F7439B}" dt="2023-11-15T12:05:24.617" v="66"/>
            <ac:picMkLst>
              <pc:docMk/>
              <pc:sldMasterMk cId="3168805564" sldId="2147483660"/>
              <pc:sldLayoutMk cId="150477846" sldId="2147483668"/>
              <ac:picMk id="8" creationId="{2E67B310-C4CF-0DE9-6C7D-13E9B276DA03}"/>
            </ac:picMkLst>
          </pc:picChg>
        </pc:sldLayoutChg>
        <pc:sldLayoutChg chg="addSp modSp">
          <pc:chgData name="Maëlle N" userId="7baa61a33e5326fa" providerId="LiveId" clId="{77889339-52C1-4188-9D9C-C407E0F7439B}" dt="2023-11-15T12:05:25.329" v="67"/>
          <pc:sldLayoutMkLst>
            <pc:docMk/>
            <pc:sldMasterMk cId="3168805564" sldId="2147483660"/>
            <pc:sldLayoutMk cId="1628845854" sldId="2147483669"/>
          </pc:sldLayoutMkLst>
          <pc:picChg chg="add mod">
            <ac:chgData name="Maëlle N" userId="7baa61a33e5326fa" providerId="LiveId" clId="{77889339-52C1-4188-9D9C-C407E0F7439B}" dt="2023-11-15T12:05:25.329" v="67"/>
            <ac:picMkLst>
              <pc:docMk/>
              <pc:sldMasterMk cId="3168805564" sldId="2147483660"/>
              <pc:sldLayoutMk cId="1628845854" sldId="2147483669"/>
              <ac:picMk id="8" creationId="{83E6391C-DB81-1CDB-8FEF-77971DE03C06}"/>
            </ac:picMkLst>
          </pc:picChg>
        </pc:sldLayoutChg>
        <pc:sldLayoutChg chg="addSp modSp">
          <pc:chgData name="Maëlle N" userId="7baa61a33e5326fa" providerId="LiveId" clId="{77889339-52C1-4188-9D9C-C407E0F7439B}" dt="2023-11-15T12:05:26.118" v="68"/>
          <pc:sldLayoutMkLst>
            <pc:docMk/>
            <pc:sldMasterMk cId="3168805564" sldId="2147483660"/>
            <pc:sldLayoutMk cId="795181234" sldId="2147483670"/>
          </pc:sldLayoutMkLst>
          <pc:picChg chg="add mod">
            <ac:chgData name="Maëlle N" userId="7baa61a33e5326fa" providerId="LiveId" clId="{77889339-52C1-4188-9D9C-C407E0F7439B}" dt="2023-11-15T12:05:26.118" v="68"/>
            <ac:picMkLst>
              <pc:docMk/>
              <pc:sldMasterMk cId="3168805564" sldId="2147483660"/>
              <pc:sldLayoutMk cId="795181234" sldId="2147483670"/>
              <ac:picMk id="7" creationId="{93F838D4-ADDB-384F-7619-A1A8103D2840}"/>
            </ac:picMkLst>
          </pc:picChg>
        </pc:sldLayoutChg>
        <pc:sldLayoutChg chg="addSp modSp">
          <pc:chgData name="Maëlle N" userId="7baa61a33e5326fa" providerId="LiveId" clId="{77889339-52C1-4188-9D9C-C407E0F7439B}" dt="2023-11-15T12:05:27.384" v="69"/>
          <pc:sldLayoutMkLst>
            <pc:docMk/>
            <pc:sldMasterMk cId="3168805564" sldId="2147483660"/>
            <pc:sldLayoutMk cId="1730012526" sldId="2147483671"/>
          </pc:sldLayoutMkLst>
          <pc:picChg chg="add mod">
            <ac:chgData name="Maëlle N" userId="7baa61a33e5326fa" providerId="LiveId" clId="{77889339-52C1-4188-9D9C-C407E0F7439B}" dt="2023-11-15T12:05:27.384" v="69"/>
            <ac:picMkLst>
              <pc:docMk/>
              <pc:sldMasterMk cId="3168805564" sldId="2147483660"/>
              <pc:sldLayoutMk cId="1730012526" sldId="2147483671"/>
              <ac:picMk id="7" creationId="{F942753B-FC44-A7B2-6838-C96208DA60C8}"/>
            </ac:picMkLst>
          </pc:picChg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elleN95/OC-Projet4/blob/main/Webgencia_spe%CC%81cifications-techniques.docx" TargetMode="External"/><Relationship Id="rId2" Type="http://schemas.openxmlformats.org/officeDocument/2006/relationships/hyperlink" Target="https://course.oc-static.com/projects/D%C3%A9veloppeur+Web/IW_P7+solution+technique+Menu+Maker+Qwenta/Menu+Maker+by+Qwenta+%E2%80%93+Spe%CC%81cifications+fonctionnelles.pdf" TargetMode="External"/><Relationship Id="rId1" Type="http://schemas.openxmlformats.org/officeDocument/2006/relationships/hyperlink" Target="https://www.figma.com/file/Q6NEUPqwz1U3HFaCaVoF7N/Maquette-desktop---Menu-Maker-by-Qwenta?type=design&amp;node-id=0-1&amp;mode=design&amp;t=s8cgaOhEWCpFRqaB-0" TargetMode="External"/><Relationship Id="rId5" Type="http://schemas.openxmlformats.org/officeDocument/2006/relationships/hyperlink" Target="https://wakelet.com/wake/5_DPAdZ3VqNPIcZ2Hziy-" TargetMode="External"/><Relationship Id="rId4" Type="http://schemas.openxmlformats.org/officeDocument/2006/relationships/hyperlink" Target="https://trello.com/b/Ldk3HfDR/tableau-kanban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elleN95/OC-Projet4/blob/main/Webgencia_spe%CC%81cifications-techniques.docx" TargetMode="External"/><Relationship Id="rId2" Type="http://schemas.openxmlformats.org/officeDocument/2006/relationships/hyperlink" Target="https://course.oc-static.com/projects/D%C3%A9veloppeur+Web/IW_P7+solution+technique+Menu+Maker+Qwenta/Menu+Maker+by+Qwenta+%E2%80%93+Spe%CC%81cifications+fonctionnelles.pdf" TargetMode="External"/><Relationship Id="rId1" Type="http://schemas.openxmlformats.org/officeDocument/2006/relationships/hyperlink" Target="https://www.figma.com/file/Q6NEUPqwz1U3HFaCaVoF7N/Maquette-desktop---Menu-Maker-by-Qwenta?type=design&amp;node-id=0-1&amp;mode=design&amp;t=s8cgaOhEWCpFRqaB-0" TargetMode="External"/><Relationship Id="rId5" Type="http://schemas.openxmlformats.org/officeDocument/2006/relationships/hyperlink" Target="https://wakelet.com/wake/5_DPAdZ3VqNPIcZ2Hziy-" TargetMode="External"/><Relationship Id="rId4" Type="http://schemas.openxmlformats.org/officeDocument/2006/relationships/hyperlink" Target="https://trello.com/b/Ldk3HfDR/tableau-kanba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01975-EA7D-4F22-AC6B-6B9850BE6AE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96F2B6-A2F3-4E58-A82D-05B9E82C4F2E}">
      <dgm:prSet phldrT="[Texte]" custT="1"/>
      <dgm:spPr>
        <a:solidFill>
          <a:srgbClr val="8BC7B1"/>
        </a:solidFill>
        <a:ln w="38100">
          <a:noFill/>
        </a:ln>
      </dgm:spPr>
      <dgm:t>
        <a:bodyPr/>
        <a:lstStyle/>
        <a:p>
          <a:r>
            <a:rPr lang="fr-FR" sz="3200" b="0" dirty="0"/>
            <a:t>Mise à jour régulière</a:t>
          </a:r>
        </a:p>
      </dgm:t>
    </dgm:pt>
    <dgm:pt modelId="{2EDCFA76-A095-43B5-A0EF-28EFC15BCD80}" type="parTrans" cxnId="{C9020509-71CB-4A9E-9DF4-50CB1FE52E39}">
      <dgm:prSet/>
      <dgm:spPr/>
      <dgm:t>
        <a:bodyPr/>
        <a:lstStyle/>
        <a:p>
          <a:endParaRPr lang="fr-FR"/>
        </a:p>
      </dgm:t>
    </dgm:pt>
    <dgm:pt modelId="{469A84E7-FB8A-4E04-8867-8E78EF4B66BB}" type="sibTrans" cxnId="{C9020509-71CB-4A9E-9DF4-50CB1FE52E3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71E88D92-DF82-4943-806A-402D84973E14}">
      <dgm:prSet phldrT="[Texte]" custT="1"/>
      <dgm:spPr>
        <a:solidFill>
          <a:srgbClr val="C5A073"/>
        </a:solidFill>
        <a:ln w="38100">
          <a:noFill/>
        </a:ln>
      </dgm:spPr>
      <dgm:t>
        <a:bodyPr/>
        <a:lstStyle/>
        <a:p>
          <a:r>
            <a:rPr lang="fr-FR" sz="3200" b="0" dirty="0"/>
            <a:t>Sauvegarde régulière</a:t>
          </a:r>
        </a:p>
      </dgm:t>
    </dgm:pt>
    <dgm:pt modelId="{BDCDB9F2-6A0E-4265-9B6F-0998A3107F13}" type="parTrans" cxnId="{A90A73FA-A3AC-42DA-9431-6A1509DBEDEF}">
      <dgm:prSet/>
      <dgm:spPr/>
      <dgm:t>
        <a:bodyPr/>
        <a:lstStyle/>
        <a:p>
          <a:endParaRPr lang="fr-FR"/>
        </a:p>
      </dgm:t>
    </dgm:pt>
    <dgm:pt modelId="{9F207774-138B-40A8-9C30-318DA6A3ADCB}" type="sibTrans" cxnId="{A90A73FA-A3AC-42DA-9431-6A1509DBEDEF}">
      <dgm:prSet/>
      <dgm:spPr/>
      <dgm:t>
        <a:bodyPr/>
        <a:lstStyle/>
        <a:p>
          <a:endParaRPr lang="fr-FR"/>
        </a:p>
      </dgm:t>
    </dgm:pt>
    <dgm:pt modelId="{8684BB27-1228-4485-97CF-76909C5B82F4}">
      <dgm:prSet phldrT="[Texte]" custT="1"/>
      <dgm:spPr>
        <a:solidFill>
          <a:srgbClr val="8BC7B1"/>
        </a:solidFill>
        <a:ln w="38100">
          <a:noFill/>
        </a:ln>
      </dgm:spPr>
      <dgm:t>
        <a:bodyPr/>
        <a:lstStyle/>
        <a:p>
          <a:r>
            <a:rPr lang="fr-FR" sz="3200" b="0" dirty="0"/>
            <a:t>Audits de sécurité réguliers</a:t>
          </a:r>
        </a:p>
      </dgm:t>
    </dgm:pt>
    <dgm:pt modelId="{83ED3C6A-D530-4E23-991D-3C73ED31AD3B}" type="parTrans" cxnId="{F4AC61D1-4B7E-4014-B705-5155396486B3}">
      <dgm:prSet/>
      <dgm:spPr/>
      <dgm:t>
        <a:bodyPr/>
        <a:lstStyle/>
        <a:p>
          <a:endParaRPr lang="fr-FR"/>
        </a:p>
      </dgm:t>
    </dgm:pt>
    <dgm:pt modelId="{0F5E9747-EDA9-4C45-91FE-690496E212E3}" type="sibTrans" cxnId="{F4AC61D1-4B7E-4014-B705-5155396486B3}">
      <dgm:prSet/>
      <dgm:spPr/>
      <dgm:t>
        <a:bodyPr/>
        <a:lstStyle/>
        <a:p>
          <a:endParaRPr lang="fr-FR"/>
        </a:p>
      </dgm:t>
    </dgm:pt>
    <dgm:pt modelId="{8BEBB4D6-DF5F-4B8B-BECC-2F4094910025}">
      <dgm:prSet custT="1"/>
      <dgm:spPr>
        <a:solidFill>
          <a:srgbClr val="C5A073"/>
        </a:solidFill>
        <a:ln w="38100">
          <a:noFill/>
        </a:ln>
      </dgm:spPr>
      <dgm:t>
        <a:bodyPr/>
        <a:lstStyle/>
        <a:p>
          <a:r>
            <a:rPr lang="fr-FR" sz="3200" b="0" dirty="0"/>
            <a:t>Optimisation des performances</a:t>
          </a:r>
        </a:p>
      </dgm:t>
    </dgm:pt>
    <dgm:pt modelId="{5588B82C-0EBD-4E4D-81CF-5A696F9543F7}" type="parTrans" cxnId="{5DAF3297-C91B-4B2E-84E3-26F411A1DCB8}">
      <dgm:prSet/>
      <dgm:spPr/>
      <dgm:t>
        <a:bodyPr/>
        <a:lstStyle/>
        <a:p>
          <a:endParaRPr lang="fr-FR"/>
        </a:p>
      </dgm:t>
    </dgm:pt>
    <dgm:pt modelId="{B787D2C0-2430-4068-904F-5D8851EC83E2}" type="sibTrans" cxnId="{5DAF3297-C91B-4B2E-84E3-26F411A1DCB8}">
      <dgm:prSet/>
      <dgm:spPr/>
      <dgm:t>
        <a:bodyPr/>
        <a:lstStyle/>
        <a:p>
          <a:endParaRPr lang="fr-FR"/>
        </a:p>
      </dgm:t>
    </dgm:pt>
    <dgm:pt modelId="{40B45828-C987-4DA6-B2E2-C5BAD9D6054A}">
      <dgm:prSet custT="1"/>
      <dgm:spPr>
        <a:solidFill>
          <a:srgbClr val="8BC7B1"/>
        </a:solidFill>
        <a:ln w="38100">
          <a:noFill/>
        </a:ln>
      </dgm:spPr>
      <dgm:t>
        <a:bodyPr/>
        <a:lstStyle/>
        <a:p>
          <a:r>
            <a:rPr lang="fr-FR" sz="3200" b="0" dirty="0"/>
            <a:t>Nettoyage et optimisation de la base de données</a:t>
          </a:r>
        </a:p>
      </dgm:t>
    </dgm:pt>
    <dgm:pt modelId="{39D4FB95-D1B0-407D-BB59-C5ABE3EE92BD}" type="parTrans" cxnId="{3C7DAD5B-32ED-4DAB-8369-18B737982C8C}">
      <dgm:prSet/>
      <dgm:spPr/>
      <dgm:t>
        <a:bodyPr/>
        <a:lstStyle/>
        <a:p>
          <a:endParaRPr lang="fr-FR"/>
        </a:p>
      </dgm:t>
    </dgm:pt>
    <dgm:pt modelId="{540F54C0-BCB3-4B77-9B53-E71E8772BF33}" type="sibTrans" cxnId="{3C7DAD5B-32ED-4DAB-8369-18B737982C8C}">
      <dgm:prSet/>
      <dgm:spPr/>
      <dgm:t>
        <a:bodyPr/>
        <a:lstStyle/>
        <a:p>
          <a:endParaRPr lang="fr-FR"/>
        </a:p>
      </dgm:t>
    </dgm:pt>
    <dgm:pt modelId="{0B483FEA-1D36-4B13-972E-DBF10D9D343E}">
      <dgm:prSet custT="1"/>
      <dgm:spPr>
        <a:solidFill>
          <a:srgbClr val="C5A073"/>
        </a:solidFill>
        <a:ln w="38100">
          <a:noFill/>
        </a:ln>
      </dgm:spPr>
      <dgm:t>
        <a:bodyPr/>
        <a:lstStyle/>
        <a:p>
          <a:pPr>
            <a:buFont typeface="Arial" panose="020B0604020202020204" pitchFamily="34" charset="0"/>
            <a:buChar char="●"/>
          </a:pPr>
          <a:r>
            <a:rPr lang="fr-FR" sz="3200" b="0" u="none" dirty="0"/>
            <a:t>Détection et résolution d'éventuels problèmes d’affichages</a:t>
          </a:r>
          <a:endParaRPr lang="fr-FR" sz="3200" b="0" dirty="0"/>
        </a:p>
      </dgm:t>
    </dgm:pt>
    <dgm:pt modelId="{95D26A2C-743D-4424-A40B-A89F95B79FF1}" type="parTrans" cxnId="{941C31E8-5B87-4225-8E47-A4E1199D36D2}">
      <dgm:prSet/>
      <dgm:spPr/>
      <dgm:t>
        <a:bodyPr/>
        <a:lstStyle/>
        <a:p>
          <a:endParaRPr lang="fr-FR"/>
        </a:p>
      </dgm:t>
    </dgm:pt>
    <dgm:pt modelId="{26864CE0-AC7B-463A-9BD8-4B9A0680D0B0}" type="sibTrans" cxnId="{941C31E8-5B87-4225-8E47-A4E1199D36D2}">
      <dgm:prSet/>
      <dgm:spPr/>
      <dgm:t>
        <a:bodyPr/>
        <a:lstStyle/>
        <a:p>
          <a:endParaRPr lang="fr-FR"/>
        </a:p>
      </dgm:t>
    </dgm:pt>
    <dgm:pt modelId="{07EDED20-96BA-416C-AC6A-FA3F3489A7BC}" type="pres">
      <dgm:prSet presAssocID="{B0301975-EA7D-4F22-AC6B-6B9850BE6AE2}" presName="Name0" presStyleCnt="0">
        <dgm:presLayoutVars>
          <dgm:chMax val="7"/>
          <dgm:chPref val="7"/>
          <dgm:dir/>
        </dgm:presLayoutVars>
      </dgm:prSet>
      <dgm:spPr/>
    </dgm:pt>
    <dgm:pt modelId="{0B913C29-8401-4EF0-B60F-F109ED1773A9}" type="pres">
      <dgm:prSet presAssocID="{B0301975-EA7D-4F22-AC6B-6B9850BE6AE2}" presName="Name1" presStyleCnt="0"/>
      <dgm:spPr/>
    </dgm:pt>
    <dgm:pt modelId="{636536F8-46CE-4BA3-AF62-281BD20122C5}" type="pres">
      <dgm:prSet presAssocID="{B0301975-EA7D-4F22-AC6B-6B9850BE6AE2}" presName="cycle" presStyleCnt="0"/>
      <dgm:spPr/>
    </dgm:pt>
    <dgm:pt modelId="{D44E1BD0-8A31-4A4A-A2F3-D27E4CEFF6B0}" type="pres">
      <dgm:prSet presAssocID="{B0301975-EA7D-4F22-AC6B-6B9850BE6AE2}" presName="srcNode" presStyleLbl="node1" presStyleIdx="0" presStyleCnt="6"/>
      <dgm:spPr/>
    </dgm:pt>
    <dgm:pt modelId="{ED81B96E-51C6-4993-9299-BCD12D1C2F21}" type="pres">
      <dgm:prSet presAssocID="{B0301975-EA7D-4F22-AC6B-6B9850BE6AE2}" presName="conn" presStyleLbl="parChTrans1D2" presStyleIdx="0" presStyleCnt="1"/>
      <dgm:spPr/>
    </dgm:pt>
    <dgm:pt modelId="{637B4B9B-F3C1-4033-AC9C-131EB5CD166B}" type="pres">
      <dgm:prSet presAssocID="{B0301975-EA7D-4F22-AC6B-6B9850BE6AE2}" presName="extraNode" presStyleLbl="node1" presStyleIdx="0" presStyleCnt="6"/>
      <dgm:spPr/>
    </dgm:pt>
    <dgm:pt modelId="{AA5C72B3-3A8E-4CE4-B274-BD63859D4AE5}" type="pres">
      <dgm:prSet presAssocID="{B0301975-EA7D-4F22-AC6B-6B9850BE6AE2}" presName="dstNode" presStyleLbl="node1" presStyleIdx="0" presStyleCnt="6"/>
      <dgm:spPr/>
    </dgm:pt>
    <dgm:pt modelId="{2F961BC1-3C75-4267-A13C-ACDFCDEFF968}" type="pres">
      <dgm:prSet presAssocID="{5D96F2B6-A2F3-4E58-A82D-05B9E82C4F2E}" presName="text_1" presStyleLbl="node1" presStyleIdx="0" presStyleCnt="6">
        <dgm:presLayoutVars>
          <dgm:bulletEnabled val="1"/>
        </dgm:presLayoutVars>
      </dgm:prSet>
      <dgm:spPr/>
    </dgm:pt>
    <dgm:pt modelId="{2ADD0706-6A7D-456D-ABBB-C948D308ECF7}" type="pres">
      <dgm:prSet presAssocID="{5D96F2B6-A2F3-4E58-A82D-05B9E82C4F2E}" presName="accent_1" presStyleCnt="0"/>
      <dgm:spPr/>
    </dgm:pt>
    <dgm:pt modelId="{2C175408-CDDD-4BEA-97E1-0AB71B504130}" type="pres">
      <dgm:prSet presAssocID="{5D96F2B6-A2F3-4E58-A82D-05B9E82C4F2E}" presName="accentRepeatNode" presStyleLbl="solidFgAcc1" presStyleIdx="0" presStyleCnt="6"/>
      <dgm:spPr>
        <a:ln w="38100">
          <a:solidFill>
            <a:schemeClr val="tx1"/>
          </a:solidFill>
        </a:ln>
      </dgm:spPr>
    </dgm:pt>
    <dgm:pt modelId="{9FE7C6CE-4039-4108-95C3-4CA33EA222E1}" type="pres">
      <dgm:prSet presAssocID="{71E88D92-DF82-4943-806A-402D84973E14}" presName="text_2" presStyleLbl="node1" presStyleIdx="1" presStyleCnt="6">
        <dgm:presLayoutVars>
          <dgm:bulletEnabled val="1"/>
        </dgm:presLayoutVars>
      </dgm:prSet>
      <dgm:spPr/>
    </dgm:pt>
    <dgm:pt modelId="{4A04A6DC-C6A7-4DF5-9FF1-23A713450519}" type="pres">
      <dgm:prSet presAssocID="{71E88D92-DF82-4943-806A-402D84973E14}" presName="accent_2" presStyleCnt="0"/>
      <dgm:spPr/>
    </dgm:pt>
    <dgm:pt modelId="{D6EE7E7F-DD5B-4D01-9473-5FDA7A9107F6}" type="pres">
      <dgm:prSet presAssocID="{71E88D92-DF82-4943-806A-402D84973E14}" presName="accentRepeatNode" presStyleLbl="solidFgAcc1" presStyleIdx="1" presStyleCnt="6"/>
      <dgm:spPr>
        <a:ln w="38100">
          <a:solidFill>
            <a:schemeClr val="tx1"/>
          </a:solidFill>
        </a:ln>
      </dgm:spPr>
    </dgm:pt>
    <dgm:pt modelId="{ED8766F0-8808-4F75-B6A0-D3EB5CEA9AEC}" type="pres">
      <dgm:prSet presAssocID="{8684BB27-1228-4485-97CF-76909C5B82F4}" presName="text_3" presStyleLbl="node1" presStyleIdx="2" presStyleCnt="6">
        <dgm:presLayoutVars>
          <dgm:bulletEnabled val="1"/>
        </dgm:presLayoutVars>
      </dgm:prSet>
      <dgm:spPr/>
    </dgm:pt>
    <dgm:pt modelId="{DE31D102-190C-4418-9571-8509C9956E98}" type="pres">
      <dgm:prSet presAssocID="{8684BB27-1228-4485-97CF-76909C5B82F4}" presName="accent_3" presStyleCnt="0"/>
      <dgm:spPr/>
    </dgm:pt>
    <dgm:pt modelId="{0F1B73EB-F73A-45F6-8B32-4C3299370954}" type="pres">
      <dgm:prSet presAssocID="{8684BB27-1228-4485-97CF-76909C5B82F4}" presName="accentRepeatNode" presStyleLbl="solidFgAcc1" presStyleIdx="2" presStyleCnt="6"/>
      <dgm:spPr>
        <a:ln w="38100">
          <a:solidFill>
            <a:schemeClr val="tx1"/>
          </a:solidFill>
        </a:ln>
      </dgm:spPr>
    </dgm:pt>
    <dgm:pt modelId="{7A68BA37-F61A-4FE6-8B59-76DE58BE6461}" type="pres">
      <dgm:prSet presAssocID="{8BEBB4D6-DF5F-4B8B-BECC-2F4094910025}" presName="text_4" presStyleLbl="node1" presStyleIdx="3" presStyleCnt="6">
        <dgm:presLayoutVars>
          <dgm:bulletEnabled val="1"/>
        </dgm:presLayoutVars>
      </dgm:prSet>
      <dgm:spPr/>
    </dgm:pt>
    <dgm:pt modelId="{A514E3FD-EABF-4A39-BD9A-E8C208C30B79}" type="pres">
      <dgm:prSet presAssocID="{8BEBB4D6-DF5F-4B8B-BECC-2F4094910025}" presName="accent_4" presStyleCnt="0"/>
      <dgm:spPr/>
    </dgm:pt>
    <dgm:pt modelId="{75F3C1F4-4814-45EF-AB70-873C56704444}" type="pres">
      <dgm:prSet presAssocID="{8BEBB4D6-DF5F-4B8B-BECC-2F4094910025}" presName="accentRepeatNode" presStyleLbl="solidFgAcc1" presStyleIdx="3" presStyleCnt="6"/>
      <dgm:spPr>
        <a:ln w="38100">
          <a:solidFill>
            <a:schemeClr val="tx1"/>
          </a:solidFill>
        </a:ln>
      </dgm:spPr>
    </dgm:pt>
    <dgm:pt modelId="{454379A3-7BF5-4B34-9907-27997BDA0F4B}" type="pres">
      <dgm:prSet presAssocID="{40B45828-C987-4DA6-B2E2-C5BAD9D6054A}" presName="text_5" presStyleLbl="node1" presStyleIdx="4" presStyleCnt="6">
        <dgm:presLayoutVars>
          <dgm:bulletEnabled val="1"/>
        </dgm:presLayoutVars>
      </dgm:prSet>
      <dgm:spPr/>
    </dgm:pt>
    <dgm:pt modelId="{9511FE1C-31E7-4826-878B-42EAD11BEA18}" type="pres">
      <dgm:prSet presAssocID="{40B45828-C987-4DA6-B2E2-C5BAD9D6054A}" presName="accent_5" presStyleCnt="0"/>
      <dgm:spPr/>
    </dgm:pt>
    <dgm:pt modelId="{1E14C843-15AE-4162-8ED2-B4EE8D1C8AA7}" type="pres">
      <dgm:prSet presAssocID="{40B45828-C987-4DA6-B2E2-C5BAD9D6054A}" presName="accentRepeatNode" presStyleLbl="solidFgAcc1" presStyleIdx="4" presStyleCnt="6"/>
      <dgm:spPr>
        <a:ln w="38100">
          <a:solidFill>
            <a:schemeClr val="tx1"/>
          </a:solidFill>
        </a:ln>
      </dgm:spPr>
    </dgm:pt>
    <dgm:pt modelId="{23ECF827-1C5D-40BC-A5B0-E902547CA092}" type="pres">
      <dgm:prSet presAssocID="{0B483FEA-1D36-4B13-972E-DBF10D9D343E}" presName="text_6" presStyleLbl="node1" presStyleIdx="5" presStyleCnt="6">
        <dgm:presLayoutVars>
          <dgm:bulletEnabled val="1"/>
        </dgm:presLayoutVars>
      </dgm:prSet>
      <dgm:spPr/>
    </dgm:pt>
    <dgm:pt modelId="{72E1300B-76AC-47AA-89C4-1DCD95D59D4B}" type="pres">
      <dgm:prSet presAssocID="{0B483FEA-1D36-4B13-972E-DBF10D9D343E}" presName="accent_6" presStyleCnt="0"/>
      <dgm:spPr/>
    </dgm:pt>
    <dgm:pt modelId="{A3403343-6FD6-4DCD-BD34-56D61726336E}" type="pres">
      <dgm:prSet presAssocID="{0B483FEA-1D36-4B13-972E-DBF10D9D343E}" presName="accentRepeatNode" presStyleLbl="solidFgAcc1" presStyleIdx="5" presStyleCnt="6"/>
      <dgm:spPr>
        <a:ln w="38100">
          <a:solidFill>
            <a:schemeClr val="tx1"/>
          </a:solidFill>
        </a:ln>
      </dgm:spPr>
    </dgm:pt>
  </dgm:ptLst>
  <dgm:cxnLst>
    <dgm:cxn modelId="{53E7F306-1476-47AC-871A-5CFEA85075FC}" type="presOf" srcId="{71E88D92-DF82-4943-806A-402D84973E14}" destId="{9FE7C6CE-4039-4108-95C3-4CA33EA222E1}" srcOrd="0" destOrd="0" presId="urn:microsoft.com/office/officeart/2008/layout/VerticalCurvedList"/>
    <dgm:cxn modelId="{D6244507-47BC-41EC-B666-F8A299563469}" type="presOf" srcId="{40B45828-C987-4DA6-B2E2-C5BAD9D6054A}" destId="{454379A3-7BF5-4B34-9907-27997BDA0F4B}" srcOrd="0" destOrd="0" presId="urn:microsoft.com/office/officeart/2008/layout/VerticalCurvedList"/>
    <dgm:cxn modelId="{C9020509-71CB-4A9E-9DF4-50CB1FE52E39}" srcId="{B0301975-EA7D-4F22-AC6B-6B9850BE6AE2}" destId="{5D96F2B6-A2F3-4E58-A82D-05B9E82C4F2E}" srcOrd="0" destOrd="0" parTransId="{2EDCFA76-A095-43B5-A0EF-28EFC15BCD80}" sibTransId="{469A84E7-FB8A-4E04-8867-8E78EF4B66BB}"/>
    <dgm:cxn modelId="{74C6C70F-5A27-49F8-BA3B-5B82ADAEA84E}" type="presOf" srcId="{0B483FEA-1D36-4B13-972E-DBF10D9D343E}" destId="{23ECF827-1C5D-40BC-A5B0-E902547CA092}" srcOrd="0" destOrd="0" presId="urn:microsoft.com/office/officeart/2008/layout/VerticalCurvedList"/>
    <dgm:cxn modelId="{33313B23-0CB9-4DFE-8F7E-6870610F2A77}" type="presOf" srcId="{8684BB27-1228-4485-97CF-76909C5B82F4}" destId="{ED8766F0-8808-4F75-B6A0-D3EB5CEA9AEC}" srcOrd="0" destOrd="0" presId="urn:microsoft.com/office/officeart/2008/layout/VerticalCurvedList"/>
    <dgm:cxn modelId="{3C7DAD5B-32ED-4DAB-8369-18B737982C8C}" srcId="{B0301975-EA7D-4F22-AC6B-6B9850BE6AE2}" destId="{40B45828-C987-4DA6-B2E2-C5BAD9D6054A}" srcOrd="4" destOrd="0" parTransId="{39D4FB95-D1B0-407D-BB59-C5ABE3EE92BD}" sibTransId="{540F54C0-BCB3-4B77-9B53-E71E8772BF33}"/>
    <dgm:cxn modelId="{5C6EF850-53D6-4747-AF8E-46070C49B28E}" type="presOf" srcId="{8BEBB4D6-DF5F-4B8B-BECC-2F4094910025}" destId="{7A68BA37-F61A-4FE6-8B59-76DE58BE6461}" srcOrd="0" destOrd="0" presId="urn:microsoft.com/office/officeart/2008/layout/VerticalCurvedList"/>
    <dgm:cxn modelId="{2BAD2672-49B4-40FF-8A41-5C0FE4B43A53}" type="presOf" srcId="{5D96F2B6-A2F3-4E58-A82D-05B9E82C4F2E}" destId="{2F961BC1-3C75-4267-A13C-ACDFCDEFF968}" srcOrd="0" destOrd="0" presId="urn:microsoft.com/office/officeart/2008/layout/VerticalCurvedList"/>
    <dgm:cxn modelId="{F92D4374-EE5B-4E6D-B866-A1FC76A3828F}" type="presOf" srcId="{B0301975-EA7D-4F22-AC6B-6B9850BE6AE2}" destId="{07EDED20-96BA-416C-AC6A-FA3F3489A7BC}" srcOrd="0" destOrd="0" presId="urn:microsoft.com/office/officeart/2008/layout/VerticalCurvedList"/>
    <dgm:cxn modelId="{3FFB5858-2282-4CCA-8A2B-B0BC62EB3CE4}" type="presOf" srcId="{469A84E7-FB8A-4E04-8867-8E78EF4B66BB}" destId="{ED81B96E-51C6-4993-9299-BCD12D1C2F21}" srcOrd="0" destOrd="0" presId="urn:microsoft.com/office/officeart/2008/layout/VerticalCurvedList"/>
    <dgm:cxn modelId="{5DAF3297-C91B-4B2E-84E3-26F411A1DCB8}" srcId="{B0301975-EA7D-4F22-AC6B-6B9850BE6AE2}" destId="{8BEBB4D6-DF5F-4B8B-BECC-2F4094910025}" srcOrd="3" destOrd="0" parTransId="{5588B82C-0EBD-4E4D-81CF-5A696F9543F7}" sibTransId="{B787D2C0-2430-4068-904F-5D8851EC83E2}"/>
    <dgm:cxn modelId="{F4AC61D1-4B7E-4014-B705-5155396486B3}" srcId="{B0301975-EA7D-4F22-AC6B-6B9850BE6AE2}" destId="{8684BB27-1228-4485-97CF-76909C5B82F4}" srcOrd="2" destOrd="0" parTransId="{83ED3C6A-D530-4E23-991D-3C73ED31AD3B}" sibTransId="{0F5E9747-EDA9-4C45-91FE-690496E212E3}"/>
    <dgm:cxn modelId="{941C31E8-5B87-4225-8E47-A4E1199D36D2}" srcId="{B0301975-EA7D-4F22-AC6B-6B9850BE6AE2}" destId="{0B483FEA-1D36-4B13-972E-DBF10D9D343E}" srcOrd="5" destOrd="0" parTransId="{95D26A2C-743D-4424-A40B-A89F95B79FF1}" sibTransId="{26864CE0-AC7B-463A-9BD8-4B9A0680D0B0}"/>
    <dgm:cxn modelId="{A90A73FA-A3AC-42DA-9431-6A1509DBEDEF}" srcId="{B0301975-EA7D-4F22-AC6B-6B9850BE6AE2}" destId="{71E88D92-DF82-4943-806A-402D84973E14}" srcOrd="1" destOrd="0" parTransId="{BDCDB9F2-6A0E-4265-9B6F-0998A3107F13}" sibTransId="{9F207774-138B-40A8-9C30-318DA6A3ADCB}"/>
    <dgm:cxn modelId="{FF510D13-A0D3-4B32-B93D-323FD27A2D7E}" type="presParOf" srcId="{07EDED20-96BA-416C-AC6A-FA3F3489A7BC}" destId="{0B913C29-8401-4EF0-B60F-F109ED1773A9}" srcOrd="0" destOrd="0" presId="urn:microsoft.com/office/officeart/2008/layout/VerticalCurvedList"/>
    <dgm:cxn modelId="{E999BF80-F8F2-42A5-9619-458832D3A2E5}" type="presParOf" srcId="{0B913C29-8401-4EF0-B60F-F109ED1773A9}" destId="{636536F8-46CE-4BA3-AF62-281BD20122C5}" srcOrd="0" destOrd="0" presId="urn:microsoft.com/office/officeart/2008/layout/VerticalCurvedList"/>
    <dgm:cxn modelId="{0223DEB7-238B-4E67-9B04-648D0E24001D}" type="presParOf" srcId="{636536F8-46CE-4BA3-AF62-281BD20122C5}" destId="{D44E1BD0-8A31-4A4A-A2F3-D27E4CEFF6B0}" srcOrd="0" destOrd="0" presId="urn:microsoft.com/office/officeart/2008/layout/VerticalCurvedList"/>
    <dgm:cxn modelId="{A81B5825-5CDF-440A-97F9-F910C503A290}" type="presParOf" srcId="{636536F8-46CE-4BA3-AF62-281BD20122C5}" destId="{ED81B96E-51C6-4993-9299-BCD12D1C2F21}" srcOrd="1" destOrd="0" presId="urn:microsoft.com/office/officeart/2008/layout/VerticalCurvedList"/>
    <dgm:cxn modelId="{7893A51B-BEB0-4BCD-8C50-D408E89697BB}" type="presParOf" srcId="{636536F8-46CE-4BA3-AF62-281BD20122C5}" destId="{637B4B9B-F3C1-4033-AC9C-131EB5CD166B}" srcOrd="2" destOrd="0" presId="urn:microsoft.com/office/officeart/2008/layout/VerticalCurvedList"/>
    <dgm:cxn modelId="{3D9445D4-3DE1-422C-A92B-564C2A22BB79}" type="presParOf" srcId="{636536F8-46CE-4BA3-AF62-281BD20122C5}" destId="{AA5C72B3-3A8E-4CE4-B274-BD63859D4AE5}" srcOrd="3" destOrd="0" presId="urn:microsoft.com/office/officeart/2008/layout/VerticalCurvedList"/>
    <dgm:cxn modelId="{F0DA06EF-B878-4CF9-A2F4-2E21BC16ACF2}" type="presParOf" srcId="{0B913C29-8401-4EF0-B60F-F109ED1773A9}" destId="{2F961BC1-3C75-4267-A13C-ACDFCDEFF968}" srcOrd="1" destOrd="0" presId="urn:microsoft.com/office/officeart/2008/layout/VerticalCurvedList"/>
    <dgm:cxn modelId="{11674C7E-CA51-4A10-9D64-B863354F4B16}" type="presParOf" srcId="{0B913C29-8401-4EF0-B60F-F109ED1773A9}" destId="{2ADD0706-6A7D-456D-ABBB-C948D308ECF7}" srcOrd="2" destOrd="0" presId="urn:microsoft.com/office/officeart/2008/layout/VerticalCurvedList"/>
    <dgm:cxn modelId="{232CFB72-F0B0-480A-BF50-A667A6925DD2}" type="presParOf" srcId="{2ADD0706-6A7D-456D-ABBB-C948D308ECF7}" destId="{2C175408-CDDD-4BEA-97E1-0AB71B504130}" srcOrd="0" destOrd="0" presId="urn:microsoft.com/office/officeart/2008/layout/VerticalCurvedList"/>
    <dgm:cxn modelId="{E0E35396-5955-43C7-9F33-83D088342261}" type="presParOf" srcId="{0B913C29-8401-4EF0-B60F-F109ED1773A9}" destId="{9FE7C6CE-4039-4108-95C3-4CA33EA222E1}" srcOrd="3" destOrd="0" presId="urn:microsoft.com/office/officeart/2008/layout/VerticalCurvedList"/>
    <dgm:cxn modelId="{EC43ED79-2703-474B-BE94-6751699B4337}" type="presParOf" srcId="{0B913C29-8401-4EF0-B60F-F109ED1773A9}" destId="{4A04A6DC-C6A7-4DF5-9FF1-23A713450519}" srcOrd="4" destOrd="0" presId="urn:microsoft.com/office/officeart/2008/layout/VerticalCurvedList"/>
    <dgm:cxn modelId="{971DD1DF-27E2-4247-8CFC-78DAD31A7EED}" type="presParOf" srcId="{4A04A6DC-C6A7-4DF5-9FF1-23A713450519}" destId="{D6EE7E7F-DD5B-4D01-9473-5FDA7A9107F6}" srcOrd="0" destOrd="0" presId="urn:microsoft.com/office/officeart/2008/layout/VerticalCurvedList"/>
    <dgm:cxn modelId="{23779988-4576-4433-99B8-5394F8B2D7C4}" type="presParOf" srcId="{0B913C29-8401-4EF0-B60F-F109ED1773A9}" destId="{ED8766F0-8808-4F75-B6A0-D3EB5CEA9AEC}" srcOrd="5" destOrd="0" presId="urn:microsoft.com/office/officeart/2008/layout/VerticalCurvedList"/>
    <dgm:cxn modelId="{63DB044A-44E6-44F3-B800-101C72D779A5}" type="presParOf" srcId="{0B913C29-8401-4EF0-B60F-F109ED1773A9}" destId="{DE31D102-190C-4418-9571-8509C9956E98}" srcOrd="6" destOrd="0" presId="urn:microsoft.com/office/officeart/2008/layout/VerticalCurvedList"/>
    <dgm:cxn modelId="{D882F4B9-008F-4785-B90F-8DE81F37B02A}" type="presParOf" srcId="{DE31D102-190C-4418-9571-8509C9956E98}" destId="{0F1B73EB-F73A-45F6-8B32-4C3299370954}" srcOrd="0" destOrd="0" presId="urn:microsoft.com/office/officeart/2008/layout/VerticalCurvedList"/>
    <dgm:cxn modelId="{B3C899CF-8260-4367-A0B7-5F8EC96F2665}" type="presParOf" srcId="{0B913C29-8401-4EF0-B60F-F109ED1773A9}" destId="{7A68BA37-F61A-4FE6-8B59-76DE58BE6461}" srcOrd="7" destOrd="0" presId="urn:microsoft.com/office/officeart/2008/layout/VerticalCurvedList"/>
    <dgm:cxn modelId="{69049ED6-BF22-417F-96A0-34D535BE6792}" type="presParOf" srcId="{0B913C29-8401-4EF0-B60F-F109ED1773A9}" destId="{A514E3FD-EABF-4A39-BD9A-E8C208C30B79}" srcOrd="8" destOrd="0" presId="urn:microsoft.com/office/officeart/2008/layout/VerticalCurvedList"/>
    <dgm:cxn modelId="{FF4B6B86-B88C-4BED-8A8F-2BF86C7BCAD9}" type="presParOf" srcId="{A514E3FD-EABF-4A39-BD9A-E8C208C30B79}" destId="{75F3C1F4-4814-45EF-AB70-873C56704444}" srcOrd="0" destOrd="0" presId="urn:microsoft.com/office/officeart/2008/layout/VerticalCurvedList"/>
    <dgm:cxn modelId="{BF8E0DA7-3612-44C0-B8B5-D788A4BBCC39}" type="presParOf" srcId="{0B913C29-8401-4EF0-B60F-F109ED1773A9}" destId="{454379A3-7BF5-4B34-9907-27997BDA0F4B}" srcOrd="9" destOrd="0" presId="urn:microsoft.com/office/officeart/2008/layout/VerticalCurvedList"/>
    <dgm:cxn modelId="{EC243EAB-2035-4155-B240-8C0D29CD513D}" type="presParOf" srcId="{0B913C29-8401-4EF0-B60F-F109ED1773A9}" destId="{9511FE1C-31E7-4826-878B-42EAD11BEA18}" srcOrd="10" destOrd="0" presId="urn:microsoft.com/office/officeart/2008/layout/VerticalCurvedList"/>
    <dgm:cxn modelId="{194CBF5B-568F-4127-8E0F-451FEDBAB2B6}" type="presParOf" srcId="{9511FE1C-31E7-4826-878B-42EAD11BEA18}" destId="{1E14C843-15AE-4162-8ED2-B4EE8D1C8AA7}" srcOrd="0" destOrd="0" presId="urn:microsoft.com/office/officeart/2008/layout/VerticalCurvedList"/>
    <dgm:cxn modelId="{8633A6B4-482A-4C0E-8A44-86D5B40410E8}" type="presParOf" srcId="{0B913C29-8401-4EF0-B60F-F109ED1773A9}" destId="{23ECF827-1C5D-40BC-A5B0-E902547CA092}" srcOrd="11" destOrd="0" presId="urn:microsoft.com/office/officeart/2008/layout/VerticalCurvedList"/>
    <dgm:cxn modelId="{FE26C0AB-3038-47A0-8F9A-A910AE8517A0}" type="presParOf" srcId="{0B913C29-8401-4EF0-B60F-F109ED1773A9}" destId="{72E1300B-76AC-47AA-89C4-1DCD95D59D4B}" srcOrd="12" destOrd="0" presId="urn:microsoft.com/office/officeart/2008/layout/VerticalCurvedList"/>
    <dgm:cxn modelId="{1F6319F2-3E08-4FC0-97CA-774202920235}" type="presParOf" srcId="{72E1300B-76AC-47AA-89C4-1DCD95D59D4B}" destId="{A3403343-6FD6-4DCD-BD34-56D6172633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214C43-6D13-4643-A27B-D1879951F608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5201926-F649-42E3-A8FB-81074E1A10EA}">
      <dgm:prSet phldrT="[Texte]"/>
      <dgm:spPr>
        <a:solidFill>
          <a:srgbClr val="8BC7B1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Maquette</a:t>
          </a:r>
          <a:r>
            <a:rPr lang="fr-FR" dirty="0">
              <a:solidFill>
                <a:schemeClr val="bg1"/>
              </a:solidFill>
            </a:rPr>
            <a:t> </a:t>
          </a:r>
        </a:p>
      </dgm:t>
    </dgm:pt>
    <dgm:pt modelId="{EEF605E4-03D6-4400-A204-624E1A6FBB53}" type="parTrans" cxnId="{404CFC3C-25A4-4CB3-9C0D-C04DD091D5EA}">
      <dgm:prSet/>
      <dgm:spPr/>
      <dgm:t>
        <a:bodyPr/>
        <a:lstStyle/>
        <a:p>
          <a:endParaRPr lang="fr-FR"/>
        </a:p>
      </dgm:t>
    </dgm:pt>
    <dgm:pt modelId="{FADCA55F-750B-4278-88DD-BA2E0D8ACEB9}" type="sibTrans" cxnId="{404CFC3C-25A4-4CB3-9C0D-C04DD091D5EA}">
      <dgm:prSet/>
      <dgm:spPr/>
      <dgm:t>
        <a:bodyPr/>
        <a:lstStyle/>
        <a:p>
          <a:endParaRPr lang="fr-FR"/>
        </a:p>
      </dgm:t>
    </dgm:pt>
    <dgm:pt modelId="{992599C4-7ED0-4BC5-98FE-D36BA07063EC}">
      <dgm:prSet phldrT="[Texte]"/>
      <dgm:spPr>
        <a:solidFill>
          <a:srgbClr val="8BC7B1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Spécifications fonctionnelles</a:t>
          </a:r>
          <a:endParaRPr lang="fr-FR" dirty="0">
            <a:solidFill>
              <a:schemeClr val="bg1"/>
            </a:solidFill>
          </a:endParaRPr>
        </a:p>
      </dgm:t>
    </dgm:pt>
    <dgm:pt modelId="{2276E865-A2E0-49C8-8544-9624316D5BF2}" type="parTrans" cxnId="{0C8FAA34-7EF1-4E7A-8D0C-80FA3A69D614}">
      <dgm:prSet/>
      <dgm:spPr/>
      <dgm:t>
        <a:bodyPr/>
        <a:lstStyle/>
        <a:p>
          <a:endParaRPr lang="fr-FR"/>
        </a:p>
      </dgm:t>
    </dgm:pt>
    <dgm:pt modelId="{03F13AFB-F444-4BD4-BB47-40120802922B}" type="sibTrans" cxnId="{0C8FAA34-7EF1-4E7A-8D0C-80FA3A69D614}">
      <dgm:prSet/>
      <dgm:spPr/>
      <dgm:t>
        <a:bodyPr/>
        <a:lstStyle/>
        <a:p>
          <a:endParaRPr lang="fr-FR"/>
        </a:p>
      </dgm:t>
    </dgm:pt>
    <dgm:pt modelId="{EB32D28E-5A96-4048-B78E-DAF3B169C691}">
      <dgm:prSet phldrT="[Texte]"/>
      <dgm:spPr>
        <a:solidFill>
          <a:srgbClr val="8BC7B1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Spécifications techniques</a:t>
          </a:r>
          <a:endParaRPr lang="fr-FR" dirty="0">
            <a:solidFill>
              <a:schemeClr val="bg1"/>
            </a:solidFill>
          </a:endParaRPr>
        </a:p>
      </dgm:t>
    </dgm:pt>
    <dgm:pt modelId="{45BAFEA3-43E0-4774-81E9-FA720A256D5C}" type="parTrans" cxnId="{56A61B7D-D91D-45AA-8677-024B123EF713}">
      <dgm:prSet/>
      <dgm:spPr/>
      <dgm:t>
        <a:bodyPr/>
        <a:lstStyle/>
        <a:p>
          <a:endParaRPr lang="fr-FR"/>
        </a:p>
      </dgm:t>
    </dgm:pt>
    <dgm:pt modelId="{08F26C9E-0A27-4D1D-8534-E451E8DBD8D2}" type="sibTrans" cxnId="{56A61B7D-D91D-45AA-8677-024B123EF713}">
      <dgm:prSet/>
      <dgm:spPr/>
      <dgm:t>
        <a:bodyPr/>
        <a:lstStyle/>
        <a:p>
          <a:endParaRPr lang="fr-FR"/>
        </a:p>
      </dgm:t>
    </dgm:pt>
    <dgm:pt modelId="{B6497B70-776E-41A8-BC23-C23B19E8D1B1}">
      <dgm:prSet/>
      <dgm:spPr>
        <a:solidFill>
          <a:srgbClr val="8BC7B1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Tableau Kanban</a:t>
          </a:r>
          <a:endParaRPr lang="fr-FR" dirty="0">
            <a:solidFill>
              <a:schemeClr val="bg1"/>
            </a:solidFill>
          </a:endParaRPr>
        </a:p>
      </dgm:t>
    </dgm:pt>
    <dgm:pt modelId="{87C093DB-D8C0-47F1-BE99-53FEAEA887D9}" type="parTrans" cxnId="{18E0B87E-0C77-485D-8D58-F612A8863363}">
      <dgm:prSet/>
      <dgm:spPr/>
      <dgm:t>
        <a:bodyPr/>
        <a:lstStyle/>
        <a:p>
          <a:endParaRPr lang="fr-FR"/>
        </a:p>
      </dgm:t>
    </dgm:pt>
    <dgm:pt modelId="{5EB28FBE-6436-45AB-BC89-AA36C630F106}" type="sibTrans" cxnId="{18E0B87E-0C77-485D-8D58-F612A8863363}">
      <dgm:prSet/>
      <dgm:spPr/>
      <dgm:t>
        <a:bodyPr/>
        <a:lstStyle/>
        <a:p>
          <a:endParaRPr lang="fr-FR"/>
        </a:p>
      </dgm:t>
    </dgm:pt>
    <dgm:pt modelId="{AC123050-BED8-4958-8E8B-E744B6335C01}">
      <dgm:prSet/>
      <dgm:spPr>
        <a:solidFill>
          <a:srgbClr val="8BC7B1"/>
        </a:solidFill>
      </dgm:spPr>
      <dgm:t>
        <a:bodyPr/>
        <a:lstStyle/>
        <a:p>
          <a:r>
            <a:rPr lang="fr-FR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Veille informationnelle</a:t>
          </a:r>
          <a:endParaRPr lang="fr-FR" dirty="0">
            <a:solidFill>
              <a:schemeClr val="bg1"/>
            </a:solidFill>
          </a:endParaRPr>
        </a:p>
      </dgm:t>
    </dgm:pt>
    <dgm:pt modelId="{53078296-9E8C-4D17-AD12-B74E14C6E5AF}" type="parTrans" cxnId="{7C45A41B-7EB6-47F4-A365-1F151BB1658E}">
      <dgm:prSet/>
      <dgm:spPr/>
      <dgm:t>
        <a:bodyPr/>
        <a:lstStyle/>
        <a:p>
          <a:endParaRPr lang="fr-FR"/>
        </a:p>
      </dgm:t>
    </dgm:pt>
    <dgm:pt modelId="{3F3F3376-4B7C-47FE-9120-0910B5A13B60}" type="sibTrans" cxnId="{7C45A41B-7EB6-47F4-A365-1F151BB1658E}">
      <dgm:prSet/>
      <dgm:spPr/>
      <dgm:t>
        <a:bodyPr/>
        <a:lstStyle/>
        <a:p>
          <a:endParaRPr lang="fr-FR"/>
        </a:p>
      </dgm:t>
    </dgm:pt>
    <dgm:pt modelId="{FA857AB4-DE1A-4DEA-AB13-21D5807AEACA}" type="pres">
      <dgm:prSet presAssocID="{DC214C43-6D13-4643-A27B-D1879951F608}" presName="linearFlow" presStyleCnt="0">
        <dgm:presLayoutVars>
          <dgm:dir/>
          <dgm:resizeHandles val="exact"/>
        </dgm:presLayoutVars>
      </dgm:prSet>
      <dgm:spPr/>
    </dgm:pt>
    <dgm:pt modelId="{A03B9B57-ADB6-4273-A53C-A7902B98E883}" type="pres">
      <dgm:prSet presAssocID="{35201926-F649-42E3-A8FB-81074E1A10EA}" presName="composite" presStyleCnt="0"/>
      <dgm:spPr/>
    </dgm:pt>
    <dgm:pt modelId="{B1D98BAA-F93B-4A5F-A41E-E8C38F2F37B3}" type="pres">
      <dgm:prSet presAssocID="{35201926-F649-42E3-A8FB-81074E1A10EA}" presName="imgShp" presStyleLbl="fgImgPlace1" presStyleIdx="0" presStyleCnt="5"/>
      <dgm:spPr>
        <a:solidFill>
          <a:schemeClr val="tx1"/>
        </a:solidFill>
      </dgm:spPr>
    </dgm:pt>
    <dgm:pt modelId="{AF2C78F0-544D-462A-8B9C-8A56B4FFB126}" type="pres">
      <dgm:prSet presAssocID="{35201926-F649-42E3-A8FB-81074E1A10EA}" presName="txShp" presStyleLbl="node1" presStyleIdx="0" presStyleCnt="5">
        <dgm:presLayoutVars>
          <dgm:bulletEnabled val="1"/>
        </dgm:presLayoutVars>
      </dgm:prSet>
      <dgm:spPr/>
    </dgm:pt>
    <dgm:pt modelId="{E233F251-C5BC-460C-AEF6-C364343EC64B}" type="pres">
      <dgm:prSet presAssocID="{FADCA55F-750B-4278-88DD-BA2E0D8ACEB9}" presName="spacing" presStyleCnt="0"/>
      <dgm:spPr/>
    </dgm:pt>
    <dgm:pt modelId="{9344FF57-E77C-400C-9AB9-47E5A1855991}" type="pres">
      <dgm:prSet presAssocID="{992599C4-7ED0-4BC5-98FE-D36BA07063EC}" presName="composite" presStyleCnt="0"/>
      <dgm:spPr/>
    </dgm:pt>
    <dgm:pt modelId="{554D9ECB-8C6A-40B4-9DD0-AE75500CE6E4}" type="pres">
      <dgm:prSet presAssocID="{992599C4-7ED0-4BC5-98FE-D36BA07063EC}" presName="imgShp" presStyleLbl="fgImgPlace1" presStyleIdx="1" presStyleCnt="5"/>
      <dgm:spPr>
        <a:solidFill>
          <a:schemeClr val="tx1"/>
        </a:solidFill>
      </dgm:spPr>
    </dgm:pt>
    <dgm:pt modelId="{8BE52CAE-EC2D-4288-80EF-BE847B1639A3}" type="pres">
      <dgm:prSet presAssocID="{992599C4-7ED0-4BC5-98FE-D36BA07063EC}" presName="txShp" presStyleLbl="node1" presStyleIdx="1" presStyleCnt="5">
        <dgm:presLayoutVars>
          <dgm:bulletEnabled val="1"/>
        </dgm:presLayoutVars>
      </dgm:prSet>
      <dgm:spPr/>
    </dgm:pt>
    <dgm:pt modelId="{24A39ECD-2AA0-4418-B9C2-185F7381E6CF}" type="pres">
      <dgm:prSet presAssocID="{03F13AFB-F444-4BD4-BB47-40120802922B}" presName="spacing" presStyleCnt="0"/>
      <dgm:spPr/>
    </dgm:pt>
    <dgm:pt modelId="{EDC5698B-5709-46D3-9C85-4F8DF81B62B9}" type="pres">
      <dgm:prSet presAssocID="{EB32D28E-5A96-4048-B78E-DAF3B169C691}" presName="composite" presStyleCnt="0"/>
      <dgm:spPr/>
    </dgm:pt>
    <dgm:pt modelId="{93811D0D-B639-48CA-B061-8A3DC9773714}" type="pres">
      <dgm:prSet presAssocID="{EB32D28E-5A96-4048-B78E-DAF3B169C691}" presName="imgShp" presStyleLbl="fgImgPlace1" presStyleIdx="2" presStyleCnt="5"/>
      <dgm:spPr>
        <a:solidFill>
          <a:schemeClr val="tx1"/>
        </a:solidFill>
      </dgm:spPr>
    </dgm:pt>
    <dgm:pt modelId="{5730E0E0-CE7A-4226-B227-74E2B63B2F36}" type="pres">
      <dgm:prSet presAssocID="{EB32D28E-5A96-4048-B78E-DAF3B169C691}" presName="txShp" presStyleLbl="node1" presStyleIdx="2" presStyleCnt="5">
        <dgm:presLayoutVars>
          <dgm:bulletEnabled val="1"/>
        </dgm:presLayoutVars>
      </dgm:prSet>
      <dgm:spPr/>
    </dgm:pt>
    <dgm:pt modelId="{A15DA23C-0A13-4EC5-AA18-B2A348C80F39}" type="pres">
      <dgm:prSet presAssocID="{08F26C9E-0A27-4D1D-8534-E451E8DBD8D2}" presName="spacing" presStyleCnt="0"/>
      <dgm:spPr/>
    </dgm:pt>
    <dgm:pt modelId="{DE273358-4D13-4A66-B06F-8A844693C30C}" type="pres">
      <dgm:prSet presAssocID="{B6497B70-776E-41A8-BC23-C23B19E8D1B1}" presName="composite" presStyleCnt="0"/>
      <dgm:spPr/>
    </dgm:pt>
    <dgm:pt modelId="{20C0CA65-FCD9-4FD0-A5EF-4F34483FF844}" type="pres">
      <dgm:prSet presAssocID="{B6497B70-776E-41A8-BC23-C23B19E8D1B1}" presName="imgShp" presStyleLbl="fgImgPlace1" presStyleIdx="3" presStyleCnt="5"/>
      <dgm:spPr>
        <a:solidFill>
          <a:schemeClr val="tx1"/>
        </a:solidFill>
      </dgm:spPr>
    </dgm:pt>
    <dgm:pt modelId="{34DEEF07-030D-4C54-A9E9-F544E9F2544A}" type="pres">
      <dgm:prSet presAssocID="{B6497B70-776E-41A8-BC23-C23B19E8D1B1}" presName="txShp" presStyleLbl="node1" presStyleIdx="3" presStyleCnt="5">
        <dgm:presLayoutVars>
          <dgm:bulletEnabled val="1"/>
        </dgm:presLayoutVars>
      </dgm:prSet>
      <dgm:spPr/>
    </dgm:pt>
    <dgm:pt modelId="{48E3443F-D8E7-4EC2-8D2B-6D41FE7EDD01}" type="pres">
      <dgm:prSet presAssocID="{5EB28FBE-6436-45AB-BC89-AA36C630F106}" presName="spacing" presStyleCnt="0"/>
      <dgm:spPr/>
    </dgm:pt>
    <dgm:pt modelId="{9F8B36F4-B5AE-4F49-9EC7-E3F8F91F7C82}" type="pres">
      <dgm:prSet presAssocID="{AC123050-BED8-4958-8E8B-E744B6335C01}" presName="composite" presStyleCnt="0"/>
      <dgm:spPr/>
    </dgm:pt>
    <dgm:pt modelId="{CA9B2AEE-B2C6-4ACE-9CBC-057331EC0D7B}" type="pres">
      <dgm:prSet presAssocID="{AC123050-BED8-4958-8E8B-E744B6335C01}" presName="imgShp" presStyleLbl="fgImgPlace1" presStyleIdx="4" presStyleCnt="5"/>
      <dgm:spPr>
        <a:solidFill>
          <a:schemeClr val="tx1"/>
        </a:solidFill>
      </dgm:spPr>
    </dgm:pt>
    <dgm:pt modelId="{1815A39E-87C2-4FB8-A4A4-C263A4442E82}" type="pres">
      <dgm:prSet presAssocID="{AC123050-BED8-4958-8E8B-E744B6335C01}" presName="txShp" presStyleLbl="node1" presStyleIdx="4" presStyleCnt="5">
        <dgm:presLayoutVars>
          <dgm:bulletEnabled val="1"/>
        </dgm:presLayoutVars>
      </dgm:prSet>
      <dgm:spPr/>
    </dgm:pt>
  </dgm:ptLst>
  <dgm:cxnLst>
    <dgm:cxn modelId="{7C45A41B-7EB6-47F4-A365-1F151BB1658E}" srcId="{DC214C43-6D13-4643-A27B-D1879951F608}" destId="{AC123050-BED8-4958-8E8B-E744B6335C01}" srcOrd="4" destOrd="0" parTransId="{53078296-9E8C-4D17-AD12-B74E14C6E5AF}" sibTransId="{3F3F3376-4B7C-47FE-9120-0910B5A13B60}"/>
    <dgm:cxn modelId="{0C8FAA34-7EF1-4E7A-8D0C-80FA3A69D614}" srcId="{DC214C43-6D13-4643-A27B-D1879951F608}" destId="{992599C4-7ED0-4BC5-98FE-D36BA07063EC}" srcOrd="1" destOrd="0" parTransId="{2276E865-A2E0-49C8-8544-9624316D5BF2}" sibTransId="{03F13AFB-F444-4BD4-BB47-40120802922B}"/>
    <dgm:cxn modelId="{404CFC3C-25A4-4CB3-9C0D-C04DD091D5EA}" srcId="{DC214C43-6D13-4643-A27B-D1879951F608}" destId="{35201926-F649-42E3-A8FB-81074E1A10EA}" srcOrd="0" destOrd="0" parTransId="{EEF605E4-03D6-4400-A204-624E1A6FBB53}" sibTransId="{FADCA55F-750B-4278-88DD-BA2E0D8ACEB9}"/>
    <dgm:cxn modelId="{9239466E-4FEA-4477-A864-720E49E9DACA}" type="presOf" srcId="{B6497B70-776E-41A8-BC23-C23B19E8D1B1}" destId="{34DEEF07-030D-4C54-A9E9-F544E9F2544A}" srcOrd="0" destOrd="0" presId="urn:microsoft.com/office/officeart/2005/8/layout/vList3"/>
    <dgm:cxn modelId="{56A61B7D-D91D-45AA-8677-024B123EF713}" srcId="{DC214C43-6D13-4643-A27B-D1879951F608}" destId="{EB32D28E-5A96-4048-B78E-DAF3B169C691}" srcOrd="2" destOrd="0" parTransId="{45BAFEA3-43E0-4774-81E9-FA720A256D5C}" sibTransId="{08F26C9E-0A27-4D1D-8534-E451E8DBD8D2}"/>
    <dgm:cxn modelId="{18E0B87E-0C77-485D-8D58-F612A8863363}" srcId="{DC214C43-6D13-4643-A27B-D1879951F608}" destId="{B6497B70-776E-41A8-BC23-C23B19E8D1B1}" srcOrd="3" destOrd="0" parTransId="{87C093DB-D8C0-47F1-BE99-53FEAEA887D9}" sibTransId="{5EB28FBE-6436-45AB-BC89-AA36C630F106}"/>
    <dgm:cxn modelId="{151333D3-ACC9-4C32-9A37-1FB2AD580896}" type="presOf" srcId="{AC123050-BED8-4958-8E8B-E744B6335C01}" destId="{1815A39E-87C2-4FB8-A4A4-C263A4442E82}" srcOrd="0" destOrd="0" presId="urn:microsoft.com/office/officeart/2005/8/layout/vList3"/>
    <dgm:cxn modelId="{BD5D7AD5-EF82-42EB-8C82-18424878769C}" type="presOf" srcId="{992599C4-7ED0-4BC5-98FE-D36BA07063EC}" destId="{8BE52CAE-EC2D-4288-80EF-BE847B1639A3}" srcOrd="0" destOrd="0" presId="urn:microsoft.com/office/officeart/2005/8/layout/vList3"/>
    <dgm:cxn modelId="{49AACFEF-5658-43A4-91F7-766DB59C6182}" type="presOf" srcId="{DC214C43-6D13-4643-A27B-D1879951F608}" destId="{FA857AB4-DE1A-4DEA-AB13-21D5807AEACA}" srcOrd="0" destOrd="0" presId="urn:microsoft.com/office/officeart/2005/8/layout/vList3"/>
    <dgm:cxn modelId="{CC1A11F2-A3EC-4A47-983C-BECE88988B2D}" type="presOf" srcId="{EB32D28E-5A96-4048-B78E-DAF3B169C691}" destId="{5730E0E0-CE7A-4226-B227-74E2B63B2F36}" srcOrd="0" destOrd="0" presId="urn:microsoft.com/office/officeart/2005/8/layout/vList3"/>
    <dgm:cxn modelId="{C06CA0FF-7B17-41A1-8FF5-7E2521912380}" type="presOf" srcId="{35201926-F649-42E3-A8FB-81074E1A10EA}" destId="{AF2C78F0-544D-462A-8B9C-8A56B4FFB126}" srcOrd="0" destOrd="0" presId="urn:microsoft.com/office/officeart/2005/8/layout/vList3"/>
    <dgm:cxn modelId="{B4687908-3D18-4EEE-9C2E-0F4F172ED9EA}" type="presParOf" srcId="{FA857AB4-DE1A-4DEA-AB13-21D5807AEACA}" destId="{A03B9B57-ADB6-4273-A53C-A7902B98E883}" srcOrd="0" destOrd="0" presId="urn:microsoft.com/office/officeart/2005/8/layout/vList3"/>
    <dgm:cxn modelId="{90E17C1C-E9F3-44B4-8D80-17C45E44B642}" type="presParOf" srcId="{A03B9B57-ADB6-4273-A53C-A7902B98E883}" destId="{B1D98BAA-F93B-4A5F-A41E-E8C38F2F37B3}" srcOrd="0" destOrd="0" presId="urn:microsoft.com/office/officeart/2005/8/layout/vList3"/>
    <dgm:cxn modelId="{AF71352B-DA9B-44FC-8985-3AB202CC3FC8}" type="presParOf" srcId="{A03B9B57-ADB6-4273-A53C-A7902B98E883}" destId="{AF2C78F0-544D-462A-8B9C-8A56B4FFB126}" srcOrd="1" destOrd="0" presId="urn:microsoft.com/office/officeart/2005/8/layout/vList3"/>
    <dgm:cxn modelId="{30257189-9BCA-420A-BEFD-075732D67ADF}" type="presParOf" srcId="{FA857AB4-DE1A-4DEA-AB13-21D5807AEACA}" destId="{E233F251-C5BC-460C-AEF6-C364343EC64B}" srcOrd="1" destOrd="0" presId="urn:microsoft.com/office/officeart/2005/8/layout/vList3"/>
    <dgm:cxn modelId="{F8100CE7-7F4D-42B6-9866-1886FB43DAA8}" type="presParOf" srcId="{FA857AB4-DE1A-4DEA-AB13-21D5807AEACA}" destId="{9344FF57-E77C-400C-9AB9-47E5A1855991}" srcOrd="2" destOrd="0" presId="urn:microsoft.com/office/officeart/2005/8/layout/vList3"/>
    <dgm:cxn modelId="{B20B3989-B0D0-43DB-8D2E-909EBCEBC204}" type="presParOf" srcId="{9344FF57-E77C-400C-9AB9-47E5A1855991}" destId="{554D9ECB-8C6A-40B4-9DD0-AE75500CE6E4}" srcOrd="0" destOrd="0" presId="urn:microsoft.com/office/officeart/2005/8/layout/vList3"/>
    <dgm:cxn modelId="{BF31DD54-D07B-4ADB-9AB4-94EC6D977545}" type="presParOf" srcId="{9344FF57-E77C-400C-9AB9-47E5A1855991}" destId="{8BE52CAE-EC2D-4288-80EF-BE847B1639A3}" srcOrd="1" destOrd="0" presId="urn:microsoft.com/office/officeart/2005/8/layout/vList3"/>
    <dgm:cxn modelId="{32D318A1-CB3F-411E-A88D-A1171C915860}" type="presParOf" srcId="{FA857AB4-DE1A-4DEA-AB13-21D5807AEACA}" destId="{24A39ECD-2AA0-4418-B9C2-185F7381E6CF}" srcOrd="3" destOrd="0" presId="urn:microsoft.com/office/officeart/2005/8/layout/vList3"/>
    <dgm:cxn modelId="{A42955EF-8824-4412-8207-39EB6067F7D3}" type="presParOf" srcId="{FA857AB4-DE1A-4DEA-AB13-21D5807AEACA}" destId="{EDC5698B-5709-46D3-9C85-4F8DF81B62B9}" srcOrd="4" destOrd="0" presId="urn:microsoft.com/office/officeart/2005/8/layout/vList3"/>
    <dgm:cxn modelId="{273DBAA2-6F83-4F2E-8619-63C0A9761297}" type="presParOf" srcId="{EDC5698B-5709-46D3-9C85-4F8DF81B62B9}" destId="{93811D0D-B639-48CA-B061-8A3DC9773714}" srcOrd="0" destOrd="0" presId="urn:microsoft.com/office/officeart/2005/8/layout/vList3"/>
    <dgm:cxn modelId="{44FE3EFE-5AA8-4FEC-B0E3-B349D86F3EBA}" type="presParOf" srcId="{EDC5698B-5709-46D3-9C85-4F8DF81B62B9}" destId="{5730E0E0-CE7A-4226-B227-74E2B63B2F36}" srcOrd="1" destOrd="0" presId="urn:microsoft.com/office/officeart/2005/8/layout/vList3"/>
    <dgm:cxn modelId="{96BA51F5-AAD3-40B7-96D5-7EC4C7D62745}" type="presParOf" srcId="{FA857AB4-DE1A-4DEA-AB13-21D5807AEACA}" destId="{A15DA23C-0A13-4EC5-AA18-B2A348C80F39}" srcOrd="5" destOrd="0" presId="urn:microsoft.com/office/officeart/2005/8/layout/vList3"/>
    <dgm:cxn modelId="{07DCCD04-0A7B-48D1-8821-E809574F8D33}" type="presParOf" srcId="{FA857AB4-DE1A-4DEA-AB13-21D5807AEACA}" destId="{DE273358-4D13-4A66-B06F-8A844693C30C}" srcOrd="6" destOrd="0" presId="urn:microsoft.com/office/officeart/2005/8/layout/vList3"/>
    <dgm:cxn modelId="{2A39CE0C-F7CE-46C4-9F9C-31AF8B546CF8}" type="presParOf" srcId="{DE273358-4D13-4A66-B06F-8A844693C30C}" destId="{20C0CA65-FCD9-4FD0-A5EF-4F34483FF844}" srcOrd="0" destOrd="0" presId="urn:microsoft.com/office/officeart/2005/8/layout/vList3"/>
    <dgm:cxn modelId="{9E24C3DA-41AC-4692-8387-FD94617B061C}" type="presParOf" srcId="{DE273358-4D13-4A66-B06F-8A844693C30C}" destId="{34DEEF07-030D-4C54-A9E9-F544E9F2544A}" srcOrd="1" destOrd="0" presId="urn:microsoft.com/office/officeart/2005/8/layout/vList3"/>
    <dgm:cxn modelId="{B64AE4FC-3313-4745-B8D6-08463B71911C}" type="presParOf" srcId="{FA857AB4-DE1A-4DEA-AB13-21D5807AEACA}" destId="{48E3443F-D8E7-4EC2-8D2B-6D41FE7EDD01}" srcOrd="7" destOrd="0" presId="urn:microsoft.com/office/officeart/2005/8/layout/vList3"/>
    <dgm:cxn modelId="{0A786EAA-D7E9-4A05-A792-C51C2241447B}" type="presParOf" srcId="{FA857AB4-DE1A-4DEA-AB13-21D5807AEACA}" destId="{9F8B36F4-B5AE-4F49-9EC7-E3F8F91F7C82}" srcOrd="8" destOrd="0" presId="urn:microsoft.com/office/officeart/2005/8/layout/vList3"/>
    <dgm:cxn modelId="{E503C706-5C12-412A-B3F3-59F131BE3AAC}" type="presParOf" srcId="{9F8B36F4-B5AE-4F49-9EC7-E3F8F91F7C82}" destId="{CA9B2AEE-B2C6-4ACE-9CBC-057331EC0D7B}" srcOrd="0" destOrd="0" presId="urn:microsoft.com/office/officeart/2005/8/layout/vList3"/>
    <dgm:cxn modelId="{993BA7F7-770E-4D3A-A865-05BB50902F2A}" type="presParOf" srcId="{9F8B36F4-B5AE-4F49-9EC7-E3F8F91F7C82}" destId="{1815A39E-87C2-4FB8-A4A4-C263A4442E8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D30714-9006-46BC-89DD-C5040DE7D8A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C18A02-8E65-46D6-B6D4-0AD0F9430870}">
      <dgm:prSet phldrT="[Texte]" custT="1"/>
      <dgm:spPr>
        <a:solidFill>
          <a:srgbClr val="8BC7B1"/>
        </a:solidFill>
        <a:ln w="76200">
          <a:solidFill>
            <a:schemeClr val="bg1"/>
          </a:solidFill>
        </a:ln>
      </dgm:spPr>
      <dgm:t>
        <a:bodyPr/>
        <a:lstStyle/>
        <a:p>
          <a:r>
            <a:rPr lang="fr-FR" sz="4000" b="1" dirty="0">
              <a:latin typeface="Arial" panose="020B0604020202020204" pitchFamily="34" charset="0"/>
              <a:cs typeface="Arial" panose="020B0604020202020204" pitchFamily="34" charset="0"/>
            </a:rPr>
            <a:t>Nos adresses mails</a:t>
          </a:r>
        </a:p>
      </dgm:t>
    </dgm:pt>
    <dgm:pt modelId="{E47F1773-9A5D-4B7D-B851-A689F1B70B37}" type="parTrans" cxnId="{2B6A4CA0-70C1-4E01-A65E-88A0C9DF61EC}">
      <dgm:prSet/>
      <dgm:spPr/>
      <dgm:t>
        <a:bodyPr/>
        <a:lstStyle/>
        <a:p>
          <a:endParaRPr lang="fr-FR"/>
        </a:p>
      </dgm:t>
    </dgm:pt>
    <dgm:pt modelId="{68160D94-21B6-4D37-884F-AE7C5E18554C}" type="sibTrans" cxnId="{2B6A4CA0-70C1-4E01-A65E-88A0C9DF61EC}">
      <dgm:prSet/>
      <dgm:spPr/>
      <dgm:t>
        <a:bodyPr/>
        <a:lstStyle/>
        <a:p>
          <a:endParaRPr lang="fr-FR"/>
        </a:p>
      </dgm:t>
    </dgm:pt>
    <dgm:pt modelId="{5D4F2FC3-9F16-43AB-A95A-74D2C3026EEB}">
      <dgm:prSet phldrT="[Texte]" custT="1"/>
      <dgm:spPr>
        <a:solidFill>
          <a:srgbClr val="FBF0E3">
            <a:alpha val="90000"/>
          </a:srgbClr>
        </a:solidFill>
        <a:ln>
          <a:noFill/>
        </a:ln>
      </dgm:spPr>
      <dgm:t>
        <a:bodyPr lIns="144000" rIns="0" anchor="ctr"/>
        <a:lstStyle/>
        <a:p>
          <a:r>
            <a:rPr lang="fr-FR" sz="2400" b="0" dirty="0">
              <a:solidFill>
                <a:srgbClr val="A67A44"/>
              </a:solidFill>
              <a:latin typeface="Arial" panose="020B0604020202020204" pitchFamily="34" charset="0"/>
              <a:cs typeface="Arial" panose="020B0604020202020204" pitchFamily="34" charset="0"/>
            </a:rPr>
            <a:t>Service client :</a:t>
          </a:r>
        </a:p>
      </dgm:t>
    </dgm:pt>
    <dgm:pt modelId="{F3BC356F-5FB4-4211-B7DA-FB678414E4ED}" type="parTrans" cxnId="{3CF8CA82-19E5-4355-8C35-40CB5D8901DF}">
      <dgm:prSet/>
      <dgm:spPr/>
      <dgm:t>
        <a:bodyPr/>
        <a:lstStyle/>
        <a:p>
          <a:endParaRPr lang="fr-FR"/>
        </a:p>
      </dgm:t>
    </dgm:pt>
    <dgm:pt modelId="{24237409-0F65-4139-A6C8-F272CCD30480}" type="sibTrans" cxnId="{3CF8CA82-19E5-4355-8C35-40CB5D8901DF}">
      <dgm:prSet/>
      <dgm:spPr/>
      <dgm:t>
        <a:bodyPr/>
        <a:lstStyle/>
        <a:p>
          <a:endParaRPr lang="fr-FR"/>
        </a:p>
      </dgm:t>
    </dgm:pt>
    <dgm:pt modelId="{1245F57A-56CA-4BFF-BCC2-DB3CCA36AAF7}">
      <dgm:prSet phldrT="[Texte]" custT="1"/>
      <dgm:spPr>
        <a:solidFill>
          <a:srgbClr val="FBF0E3">
            <a:alpha val="90000"/>
          </a:srgbClr>
        </a:solidFill>
        <a:ln>
          <a:noFill/>
        </a:ln>
      </dgm:spPr>
      <dgm:t>
        <a:bodyPr lIns="144000" rIns="0" anchor="ctr"/>
        <a:lstStyle/>
        <a:p>
          <a:r>
            <a:rPr lang="fr-FR" sz="2400" b="0" dirty="0">
              <a:solidFill>
                <a:srgbClr val="A67A44"/>
              </a:solidFill>
              <a:latin typeface="Arial" panose="020B0604020202020204" pitchFamily="34" charset="0"/>
              <a:cs typeface="Arial" panose="020B0604020202020204" pitchFamily="34" charset="0"/>
            </a:rPr>
            <a:t>Notre Product </a:t>
          </a:r>
          <a:r>
            <a:rPr lang="fr-FR" sz="2400" b="0" dirty="0" err="1">
              <a:solidFill>
                <a:srgbClr val="A67A44"/>
              </a:solidFill>
              <a:latin typeface="Arial" panose="020B0604020202020204" pitchFamily="34" charset="0"/>
              <a:cs typeface="Arial" panose="020B0604020202020204" pitchFamily="34" charset="0"/>
            </a:rPr>
            <a:t>Owner</a:t>
          </a:r>
          <a:r>
            <a:rPr lang="fr-FR" sz="2400" b="0" dirty="0">
              <a:solidFill>
                <a:srgbClr val="A67A44"/>
              </a:solidFill>
              <a:latin typeface="Arial" panose="020B0604020202020204" pitchFamily="34" charset="0"/>
              <a:cs typeface="Arial" panose="020B0604020202020204" pitchFamily="34" charset="0"/>
            </a:rPr>
            <a:t> :</a:t>
          </a:r>
        </a:p>
      </dgm:t>
    </dgm:pt>
    <dgm:pt modelId="{0BE57EFF-93DE-4B13-AE88-7BFF89AE61E1}" type="parTrans" cxnId="{E0DC3DB6-9B35-46CC-8575-A1B131CC7CE2}">
      <dgm:prSet/>
      <dgm:spPr/>
      <dgm:t>
        <a:bodyPr/>
        <a:lstStyle/>
        <a:p>
          <a:endParaRPr lang="fr-FR"/>
        </a:p>
      </dgm:t>
    </dgm:pt>
    <dgm:pt modelId="{ECF77683-81B7-4233-9AF5-32800A80BACC}" type="sibTrans" cxnId="{E0DC3DB6-9B35-46CC-8575-A1B131CC7CE2}">
      <dgm:prSet/>
      <dgm:spPr/>
      <dgm:t>
        <a:bodyPr/>
        <a:lstStyle/>
        <a:p>
          <a:endParaRPr lang="fr-FR"/>
        </a:p>
      </dgm:t>
    </dgm:pt>
    <dgm:pt modelId="{27D271BE-EF1C-4E2B-8D88-6B813BAFC349}">
      <dgm:prSet phldrT="[Texte]" custT="1"/>
      <dgm:spPr>
        <a:solidFill>
          <a:srgbClr val="8BC7B1"/>
        </a:solidFill>
        <a:ln w="76200">
          <a:solidFill>
            <a:schemeClr val="bg1"/>
          </a:solidFill>
        </a:ln>
      </dgm:spPr>
      <dgm:t>
        <a:bodyPr/>
        <a:lstStyle/>
        <a:p>
          <a:r>
            <a:rPr lang="fr-FR" sz="4000" b="1" dirty="0">
              <a:latin typeface="Arial" panose="020B0604020202020204" pitchFamily="34" charset="0"/>
              <a:cs typeface="Arial" panose="020B0604020202020204" pitchFamily="34" charset="0"/>
            </a:rPr>
            <a:t>Nos réseaux sociaux</a:t>
          </a:r>
        </a:p>
      </dgm:t>
    </dgm:pt>
    <dgm:pt modelId="{48A97D2C-BD47-484E-A1D4-EE67FAEA0195}" type="parTrans" cxnId="{6B29AF36-1668-4BD1-8000-246AE5812579}">
      <dgm:prSet/>
      <dgm:spPr/>
      <dgm:t>
        <a:bodyPr/>
        <a:lstStyle/>
        <a:p>
          <a:endParaRPr lang="fr-FR"/>
        </a:p>
      </dgm:t>
    </dgm:pt>
    <dgm:pt modelId="{9DE2BB62-C797-4FB5-81C0-86547680D497}" type="sibTrans" cxnId="{6B29AF36-1668-4BD1-8000-246AE5812579}">
      <dgm:prSet/>
      <dgm:spPr/>
      <dgm:t>
        <a:bodyPr/>
        <a:lstStyle/>
        <a:p>
          <a:endParaRPr lang="fr-FR"/>
        </a:p>
      </dgm:t>
    </dgm:pt>
    <dgm:pt modelId="{463D7BB9-5F4A-45B1-95BA-DB4FAC88D4AC}">
      <dgm:prSet phldrT="[Texte]" custT="1"/>
      <dgm:spPr>
        <a:solidFill>
          <a:srgbClr val="FBF0E3">
            <a:alpha val="90000"/>
          </a:srgbClr>
        </a:solidFill>
        <a:ln>
          <a:noFill/>
        </a:ln>
      </dgm:spPr>
      <dgm:t>
        <a:bodyPr lIns="144000" rIns="0" anchor="ctr"/>
        <a:lstStyle/>
        <a:p>
          <a:r>
            <a:rPr lang="fr-FR" sz="2700" b="0" dirty="0">
              <a:latin typeface="Arial" panose="020B0604020202020204" pitchFamily="34" charset="0"/>
              <a:cs typeface="Arial" panose="020B0604020202020204" pitchFamily="34" charset="0"/>
            </a:rPr>
            <a:t>Facebook : </a:t>
          </a:r>
          <a:r>
            <a:rPr lang="fr-FR" sz="2700" b="1" dirty="0">
              <a:latin typeface="Arial" panose="020B0604020202020204" pitchFamily="34" charset="0"/>
              <a:cs typeface="Arial" panose="020B0604020202020204" pitchFamily="34" charset="0"/>
            </a:rPr>
            <a:t>Agence </a:t>
          </a:r>
          <a:r>
            <a:rPr lang="fr-FR" sz="2700" b="1" dirty="0" err="1">
              <a:latin typeface="Arial" panose="020B0604020202020204" pitchFamily="34" charset="0"/>
              <a:cs typeface="Arial" panose="020B0604020202020204" pitchFamily="34" charset="0"/>
            </a:rPr>
            <a:t>Webgencia</a:t>
          </a:r>
          <a:endParaRPr lang="fr-FR" sz="27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FD1522-37A9-4A60-B8E5-6AA22F77ABC2}" type="parTrans" cxnId="{DA6072AB-308B-4DE3-9662-4012020EE640}">
      <dgm:prSet/>
      <dgm:spPr/>
      <dgm:t>
        <a:bodyPr/>
        <a:lstStyle/>
        <a:p>
          <a:endParaRPr lang="fr-FR"/>
        </a:p>
      </dgm:t>
    </dgm:pt>
    <dgm:pt modelId="{E7CE4095-BF74-4C0D-B42B-FC581DB7EDEF}" type="sibTrans" cxnId="{DA6072AB-308B-4DE3-9662-4012020EE640}">
      <dgm:prSet/>
      <dgm:spPr/>
      <dgm:t>
        <a:bodyPr/>
        <a:lstStyle/>
        <a:p>
          <a:endParaRPr lang="fr-FR"/>
        </a:p>
      </dgm:t>
    </dgm:pt>
    <dgm:pt modelId="{D8E09482-AB8A-44D9-AF62-6E90C5B822DA}">
      <dgm:prSet phldrT="[Texte]" custT="1"/>
      <dgm:spPr>
        <a:solidFill>
          <a:srgbClr val="FBF0E3">
            <a:alpha val="90000"/>
          </a:srgbClr>
        </a:solidFill>
        <a:ln>
          <a:noFill/>
        </a:ln>
      </dgm:spPr>
      <dgm:t>
        <a:bodyPr lIns="144000" rIns="0" anchor="ctr"/>
        <a:lstStyle/>
        <a:p>
          <a:r>
            <a:rPr lang="fr-FR" sz="2700" b="0" dirty="0">
              <a:latin typeface="Arial" panose="020B0604020202020204" pitchFamily="34" charset="0"/>
              <a:cs typeface="Arial" panose="020B0604020202020204" pitchFamily="34" charset="0"/>
            </a:rPr>
            <a:t>Twitter :</a:t>
          </a:r>
          <a:r>
            <a:rPr lang="fr-FR" sz="27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700" b="1" dirty="0">
              <a:latin typeface="Arial" panose="020B0604020202020204" pitchFamily="34" charset="0"/>
              <a:cs typeface="Arial" panose="020B0604020202020204" pitchFamily="34" charset="0"/>
            </a:rPr>
            <a:t>@webgencia</a:t>
          </a:r>
        </a:p>
      </dgm:t>
    </dgm:pt>
    <dgm:pt modelId="{889982EF-AD69-4823-B647-8A7612E5B799}" type="parTrans" cxnId="{6853A136-4386-44AE-B1CD-C2155D58E61A}">
      <dgm:prSet/>
      <dgm:spPr/>
      <dgm:t>
        <a:bodyPr/>
        <a:lstStyle/>
        <a:p>
          <a:endParaRPr lang="fr-FR"/>
        </a:p>
      </dgm:t>
    </dgm:pt>
    <dgm:pt modelId="{2520DFAA-2CE5-4198-956B-DCA306313094}" type="sibTrans" cxnId="{6853A136-4386-44AE-B1CD-C2155D58E61A}">
      <dgm:prSet/>
      <dgm:spPr/>
      <dgm:t>
        <a:bodyPr/>
        <a:lstStyle/>
        <a:p>
          <a:endParaRPr lang="fr-FR"/>
        </a:p>
      </dgm:t>
    </dgm:pt>
    <dgm:pt modelId="{75AFB4FC-FD11-4F14-BE62-F2700772AE17}">
      <dgm:prSet phldrT="[Texte]"/>
      <dgm:spPr>
        <a:solidFill>
          <a:srgbClr val="FBF0E3">
            <a:alpha val="90000"/>
          </a:srgbClr>
        </a:solidFill>
        <a:ln>
          <a:noFill/>
        </a:ln>
      </dgm:spPr>
      <dgm:t>
        <a:bodyPr lIns="144000" rIns="0" anchor="ctr"/>
        <a:lstStyle/>
        <a:p>
          <a:pPr>
            <a:buClrTx/>
            <a:buFont typeface="Wingdings 3" panose="05040102010807070707" pitchFamily="18" charset="2"/>
            <a:buChar char=""/>
          </a:pPr>
          <a:r>
            <a:rPr lang="fr-FR" sz="27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fr-FR" sz="2700" b="1" dirty="0">
              <a:latin typeface="Arial" panose="020B0604020202020204" pitchFamily="34" charset="0"/>
              <a:cs typeface="Arial" panose="020B0604020202020204" pitchFamily="34" charset="0"/>
            </a:rPr>
            <a:t>contact@webgencia.fr</a:t>
          </a:r>
        </a:p>
      </dgm:t>
    </dgm:pt>
    <dgm:pt modelId="{CEF56985-7040-4167-AA60-681805B3425C}" type="parTrans" cxnId="{1B415E68-FF79-482F-8C62-180B5A24F05B}">
      <dgm:prSet/>
      <dgm:spPr/>
      <dgm:t>
        <a:bodyPr/>
        <a:lstStyle/>
        <a:p>
          <a:endParaRPr lang="fr-FR"/>
        </a:p>
      </dgm:t>
    </dgm:pt>
    <dgm:pt modelId="{585A5068-AAFB-4E4B-BD06-E2BA806D5E38}" type="sibTrans" cxnId="{1B415E68-FF79-482F-8C62-180B5A24F05B}">
      <dgm:prSet/>
      <dgm:spPr/>
      <dgm:t>
        <a:bodyPr/>
        <a:lstStyle/>
        <a:p>
          <a:endParaRPr lang="fr-FR"/>
        </a:p>
      </dgm:t>
    </dgm:pt>
    <dgm:pt modelId="{5F9EEA34-FEF9-4841-8FEF-FA2CF23FF12D}">
      <dgm:prSet phldrT="[Texte]"/>
      <dgm:spPr>
        <a:solidFill>
          <a:srgbClr val="FBF0E3">
            <a:alpha val="90000"/>
          </a:srgbClr>
        </a:solidFill>
        <a:ln>
          <a:noFill/>
        </a:ln>
      </dgm:spPr>
      <dgm:t>
        <a:bodyPr lIns="144000" rIns="0" anchor="ctr"/>
        <a:lstStyle/>
        <a:p>
          <a:pPr>
            <a:buClrTx/>
            <a:buFont typeface="Wingdings 3" panose="05040102010807070707" pitchFamily="18" charset="2"/>
            <a:buChar char=""/>
          </a:pPr>
          <a:r>
            <a:rPr lang="fr-FR" sz="27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fr-FR" sz="2700" b="1" dirty="0">
              <a:latin typeface="Arial" panose="020B0604020202020204" pitchFamily="34" charset="0"/>
              <a:cs typeface="Arial" panose="020B0604020202020204" pitchFamily="34" charset="0"/>
            </a:rPr>
            <a:t>PO-soufiane@webgencia.fr</a:t>
          </a:r>
        </a:p>
      </dgm:t>
    </dgm:pt>
    <dgm:pt modelId="{9D437706-1C14-40C5-BD8C-29864144F4B9}" type="parTrans" cxnId="{67AA1AC5-BB2C-4237-81FF-9C7F5CB3557B}">
      <dgm:prSet/>
      <dgm:spPr/>
      <dgm:t>
        <a:bodyPr/>
        <a:lstStyle/>
        <a:p>
          <a:endParaRPr lang="fr-FR"/>
        </a:p>
      </dgm:t>
    </dgm:pt>
    <dgm:pt modelId="{0D7491A4-6009-4B0E-B062-AFCA78AE9966}" type="sibTrans" cxnId="{67AA1AC5-BB2C-4237-81FF-9C7F5CB3557B}">
      <dgm:prSet/>
      <dgm:spPr/>
      <dgm:t>
        <a:bodyPr/>
        <a:lstStyle/>
        <a:p>
          <a:endParaRPr lang="fr-FR"/>
        </a:p>
      </dgm:t>
    </dgm:pt>
    <dgm:pt modelId="{2058154C-5F20-41C8-A352-1D238A355420}" type="pres">
      <dgm:prSet presAssocID="{59D30714-9006-46BC-89DD-C5040DE7D8AF}" presName="Name0" presStyleCnt="0">
        <dgm:presLayoutVars>
          <dgm:dir/>
          <dgm:animLvl val="lvl"/>
          <dgm:resizeHandles/>
        </dgm:presLayoutVars>
      </dgm:prSet>
      <dgm:spPr/>
    </dgm:pt>
    <dgm:pt modelId="{697E8E8F-DBDF-4A4A-925A-54B5374D1F31}" type="pres">
      <dgm:prSet presAssocID="{1AC18A02-8E65-46D6-B6D4-0AD0F9430870}" presName="linNode" presStyleCnt="0"/>
      <dgm:spPr/>
    </dgm:pt>
    <dgm:pt modelId="{3A7D240A-97F1-4AC6-86CC-87BDAE507640}" type="pres">
      <dgm:prSet presAssocID="{1AC18A02-8E65-46D6-B6D4-0AD0F9430870}" presName="parentShp" presStyleLbl="node1" presStyleIdx="0" presStyleCnt="2" custScaleX="93116" custScaleY="85971" custLinFactNeighborX="-483" custLinFactNeighborY="-309">
        <dgm:presLayoutVars>
          <dgm:bulletEnabled val="1"/>
        </dgm:presLayoutVars>
      </dgm:prSet>
      <dgm:spPr/>
    </dgm:pt>
    <dgm:pt modelId="{DF580ADD-F4F7-42D8-8E1B-D470F69BB4AF}" type="pres">
      <dgm:prSet presAssocID="{1AC18A02-8E65-46D6-B6D4-0AD0F9430870}" presName="childShp" presStyleLbl="bgAccFollowNode1" presStyleIdx="0" presStyleCnt="2" custScaleX="107915" custLinFactNeighborY="-433">
        <dgm:presLayoutVars>
          <dgm:bulletEnabled val="1"/>
        </dgm:presLayoutVars>
      </dgm:prSet>
      <dgm:spPr/>
    </dgm:pt>
    <dgm:pt modelId="{76053686-9CB1-468C-8544-A64EC5DBF7EE}" type="pres">
      <dgm:prSet presAssocID="{68160D94-21B6-4D37-884F-AE7C5E18554C}" presName="spacing" presStyleCnt="0"/>
      <dgm:spPr/>
    </dgm:pt>
    <dgm:pt modelId="{715CA80E-45B2-4A04-9621-44A01D878419}" type="pres">
      <dgm:prSet presAssocID="{27D271BE-EF1C-4E2B-8D88-6B813BAFC349}" presName="linNode" presStyleCnt="0"/>
      <dgm:spPr/>
    </dgm:pt>
    <dgm:pt modelId="{B2B95F56-6166-4B1C-8FEA-450C2CDA3586}" type="pres">
      <dgm:prSet presAssocID="{27D271BE-EF1C-4E2B-8D88-6B813BAFC349}" presName="parentShp" presStyleLbl="node1" presStyleIdx="1" presStyleCnt="2" custScaleX="93116" custScaleY="86045" custLinFactNeighborX="-483" custLinFactNeighborY="-309">
        <dgm:presLayoutVars>
          <dgm:bulletEnabled val="1"/>
        </dgm:presLayoutVars>
      </dgm:prSet>
      <dgm:spPr/>
    </dgm:pt>
    <dgm:pt modelId="{58CCF19F-80DF-4906-A893-6A2A9AD09A71}" type="pres">
      <dgm:prSet presAssocID="{27D271BE-EF1C-4E2B-8D88-6B813BAFC349}" presName="childShp" presStyleLbl="bgAccFollowNode1" presStyleIdx="1" presStyleCnt="2" custScaleX="107287">
        <dgm:presLayoutVars>
          <dgm:bulletEnabled val="1"/>
        </dgm:presLayoutVars>
      </dgm:prSet>
      <dgm:spPr/>
    </dgm:pt>
  </dgm:ptLst>
  <dgm:cxnLst>
    <dgm:cxn modelId="{18ACEB03-205A-4093-BBEA-B20BCF50E00A}" type="presOf" srcId="{75AFB4FC-FD11-4F14-BE62-F2700772AE17}" destId="{DF580ADD-F4F7-42D8-8E1B-D470F69BB4AF}" srcOrd="0" destOrd="1" presId="urn:microsoft.com/office/officeart/2005/8/layout/vList6"/>
    <dgm:cxn modelId="{0B2EF21E-D35B-47A1-8335-C8590948AAAC}" type="presOf" srcId="{5D4F2FC3-9F16-43AB-A95A-74D2C3026EEB}" destId="{DF580ADD-F4F7-42D8-8E1B-D470F69BB4AF}" srcOrd="0" destOrd="0" presId="urn:microsoft.com/office/officeart/2005/8/layout/vList6"/>
    <dgm:cxn modelId="{6853A136-4386-44AE-B1CD-C2155D58E61A}" srcId="{27D271BE-EF1C-4E2B-8D88-6B813BAFC349}" destId="{D8E09482-AB8A-44D9-AF62-6E90C5B822DA}" srcOrd="1" destOrd="0" parTransId="{889982EF-AD69-4823-B647-8A7612E5B799}" sibTransId="{2520DFAA-2CE5-4198-956B-DCA306313094}"/>
    <dgm:cxn modelId="{6B29AF36-1668-4BD1-8000-246AE5812579}" srcId="{59D30714-9006-46BC-89DD-C5040DE7D8AF}" destId="{27D271BE-EF1C-4E2B-8D88-6B813BAFC349}" srcOrd="1" destOrd="0" parTransId="{48A97D2C-BD47-484E-A1D4-EE67FAEA0195}" sibTransId="{9DE2BB62-C797-4FB5-81C0-86547680D497}"/>
    <dgm:cxn modelId="{B95A1E3F-19EC-4C2F-8A6F-B5D4A068847F}" type="presOf" srcId="{1AC18A02-8E65-46D6-B6D4-0AD0F9430870}" destId="{3A7D240A-97F1-4AC6-86CC-87BDAE507640}" srcOrd="0" destOrd="0" presId="urn:microsoft.com/office/officeart/2005/8/layout/vList6"/>
    <dgm:cxn modelId="{1B415E68-FF79-482F-8C62-180B5A24F05B}" srcId="{5D4F2FC3-9F16-43AB-A95A-74D2C3026EEB}" destId="{75AFB4FC-FD11-4F14-BE62-F2700772AE17}" srcOrd="0" destOrd="0" parTransId="{CEF56985-7040-4167-AA60-681805B3425C}" sibTransId="{585A5068-AAFB-4E4B-BD06-E2BA806D5E38}"/>
    <dgm:cxn modelId="{3CF8CA82-19E5-4355-8C35-40CB5D8901DF}" srcId="{1AC18A02-8E65-46D6-B6D4-0AD0F9430870}" destId="{5D4F2FC3-9F16-43AB-A95A-74D2C3026EEB}" srcOrd="0" destOrd="0" parTransId="{F3BC356F-5FB4-4211-B7DA-FB678414E4ED}" sibTransId="{24237409-0F65-4139-A6C8-F272CCD30480}"/>
    <dgm:cxn modelId="{1F561388-3085-4F2D-9FDB-CAC1ABA34DBB}" type="presOf" srcId="{D8E09482-AB8A-44D9-AF62-6E90C5B822DA}" destId="{58CCF19F-80DF-4906-A893-6A2A9AD09A71}" srcOrd="0" destOrd="1" presId="urn:microsoft.com/office/officeart/2005/8/layout/vList6"/>
    <dgm:cxn modelId="{5A797C8D-2273-43FA-B338-EC5B3A8AB8B8}" type="presOf" srcId="{27D271BE-EF1C-4E2B-8D88-6B813BAFC349}" destId="{B2B95F56-6166-4B1C-8FEA-450C2CDA3586}" srcOrd="0" destOrd="0" presId="urn:microsoft.com/office/officeart/2005/8/layout/vList6"/>
    <dgm:cxn modelId="{2B6A4CA0-70C1-4E01-A65E-88A0C9DF61EC}" srcId="{59D30714-9006-46BC-89DD-C5040DE7D8AF}" destId="{1AC18A02-8E65-46D6-B6D4-0AD0F9430870}" srcOrd="0" destOrd="0" parTransId="{E47F1773-9A5D-4B7D-B851-A689F1B70B37}" sibTransId="{68160D94-21B6-4D37-884F-AE7C5E18554C}"/>
    <dgm:cxn modelId="{DA6072AB-308B-4DE3-9662-4012020EE640}" srcId="{27D271BE-EF1C-4E2B-8D88-6B813BAFC349}" destId="{463D7BB9-5F4A-45B1-95BA-DB4FAC88D4AC}" srcOrd="0" destOrd="0" parTransId="{20FD1522-37A9-4A60-B8E5-6AA22F77ABC2}" sibTransId="{E7CE4095-BF74-4C0D-B42B-FC581DB7EDEF}"/>
    <dgm:cxn modelId="{E2E17CB2-A7D0-46AB-8DAB-A43CCF848CC0}" type="presOf" srcId="{463D7BB9-5F4A-45B1-95BA-DB4FAC88D4AC}" destId="{58CCF19F-80DF-4906-A893-6A2A9AD09A71}" srcOrd="0" destOrd="0" presId="urn:microsoft.com/office/officeart/2005/8/layout/vList6"/>
    <dgm:cxn modelId="{E0DC3DB6-9B35-46CC-8575-A1B131CC7CE2}" srcId="{1AC18A02-8E65-46D6-B6D4-0AD0F9430870}" destId="{1245F57A-56CA-4BFF-BCC2-DB3CCA36AAF7}" srcOrd="1" destOrd="0" parTransId="{0BE57EFF-93DE-4B13-AE88-7BFF89AE61E1}" sibTransId="{ECF77683-81B7-4233-9AF5-32800A80BACC}"/>
    <dgm:cxn modelId="{BDDE75B8-75A3-426F-AA22-68107BCB0E13}" type="presOf" srcId="{1245F57A-56CA-4BFF-BCC2-DB3CCA36AAF7}" destId="{DF580ADD-F4F7-42D8-8E1B-D470F69BB4AF}" srcOrd="0" destOrd="2" presId="urn:microsoft.com/office/officeart/2005/8/layout/vList6"/>
    <dgm:cxn modelId="{8333FDC2-1060-4022-B78D-451B519D5BE2}" type="presOf" srcId="{5F9EEA34-FEF9-4841-8FEF-FA2CF23FF12D}" destId="{DF580ADD-F4F7-42D8-8E1B-D470F69BB4AF}" srcOrd="0" destOrd="3" presId="urn:microsoft.com/office/officeart/2005/8/layout/vList6"/>
    <dgm:cxn modelId="{67AA1AC5-BB2C-4237-81FF-9C7F5CB3557B}" srcId="{1245F57A-56CA-4BFF-BCC2-DB3CCA36AAF7}" destId="{5F9EEA34-FEF9-4841-8FEF-FA2CF23FF12D}" srcOrd="0" destOrd="0" parTransId="{9D437706-1C14-40C5-BD8C-29864144F4B9}" sibTransId="{0D7491A4-6009-4B0E-B062-AFCA78AE9966}"/>
    <dgm:cxn modelId="{FF4B59EA-B3CF-4CB4-ACD2-ED2B2FB57130}" type="presOf" srcId="{59D30714-9006-46BC-89DD-C5040DE7D8AF}" destId="{2058154C-5F20-41C8-A352-1D238A355420}" srcOrd="0" destOrd="0" presId="urn:microsoft.com/office/officeart/2005/8/layout/vList6"/>
    <dgm:cxn modelId="{3ED5D77F-9E99-492A-9B89-F544BB18053E}" type="presParOf" srcId="{2058154C-5F20-41C8-A352-1D238A355420}" destId="{697E8E8F-DBDF-4A4A-925A-54B5374D1F31}" srcOrd="0" destOrd="0" presId="urn:microsoft.com/office/officeart/2005/8/layout/vList6"/>
    <dgm:cxn modelId="{65D8D81A-1F83-4FF0-8685-D4DB5506114D}" type="presParOf" srcId="{697E8E8F-DBDF-4A4A-925A-54B5374D1F31}" destId="{3A7D240A-97F1-4AC6-86CC-87BDAE507640}" srcOrd="0" destOrd="0" presId="urn:microsoft.com/office/officeart/2005/8/layout/vList6"/>
    <dgm:cxn modelId="{4B410DE2-0243-4DB0-9180-F4B51C97F4EB}" type="presParOf" srcId="{697E8E8F-DBDF-4A4A-925A-54B5374D1F31}" destId="{DF580ADD-F4F7-42D8-8E1B-D470F69BB4AF}" srcOrd="1" destOrd="0" presId="urn:microsoft.com/office/officeart/2005/8/layout/vList6"/>
    <dgm:cxn modelId="{E480036C-DCB7-4DDB-9B7F-1666D9F5517B}" type="presParOf" srcId="{2058154C-5F20-41C8-A352-1D238A355420}" destId="{76053686-9CB1-468C-8544-A64EC5DBF7EE}" srcOrd="1" destOrd="0" presId="urn:microsoft.com/office/officeart/2005/8/layout/vList6"/>
    <dgm:cxn modelId="{021AADB3-0724-4821-8D9A-9FD59FAC78A3}" type="presParOf" srcId="{2058154C-5F20-41C8-A352-1D238A355420}" destId="{715CA80E-45B2-4A04-9621-44A01D878419}" srcOrd="2" destOrd="0" presId="urn:microsoft.com/office/officeart/2005/8/layout/vList6"/>
    <dgm:cxn modelId="{9D2F6CF7-E704-4F7E-9A15-F377C6459BE1}" type="presParOf" srcId="{715CA80E-45B2-4A04-9621-44A01D878419}" destId="{B2B95F56-6166-4B1C-8FEA-450C2CDA3586}" srcOrd="0" destOrd="0" presId="urn:microsoft.com/office/officeart/2005/8/layout/vList6"/>
    <dgm:cxn modelId="{C789DA09-49EC-48FC-9167-5BF9AF8F2AF4}" type="presParOf" srcId="{715CA80E-45B2-4A04-9621-44A01D878419}" destId="{58CCF19F-80DF-4906-A893-6A2A9AD09A7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1B96E-51C6-4993-9299-BCD12D1C2F21}">
      <dsp:nvSpPr>
        <dsp:cNvPr id="0" name=""/>
        <dsp:cNvSpPr/>
      </dsp:nvSpPr>
      <dsp:spPr>
        <a:xfrm>
          <a:off x="-6440694" y="-985103"/>
          <a:ext cx="7666156" cy="7666156"/>
        </a:xfrm>
        <a:prstGeom prst="blockArc">
          <a:avLst>
            <a:gd name="adj1" fmla="val 18900000"/>
            <a:gd name="adj2" fmla="val 2700000"/>
            <a:gd name="adj3" fmla="val 282"/>
          </a:avLst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61BC1-3C75-4267-A13C-ACDFCDEFF968}">
      <dsp:nvSpPr>
        <dsp:cNvPr id="0" name=""/>
        <dsp:cNvSpPr/>
      </dsp:nvSpPr>
      <dsp:spPr>
        <a:xfrm>
          <a:off x="456166" y="299948"/>
          <a:ext cx="11075346" cy="599669"/>
        </a:xfrm>
        <a:prstGeom prst="rect">
          <a:avLst/>
        </a:prstGeom>
        <a:solidFill>
          <a:srgbClr val="8BC7B1"/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98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Mise à jour régulière</a:t>
          </a:r>
        </a:p>
      </dsp:txBody>
      <dsp:txXfrm>
        <a:off x="456166" y="299948"/>
        <a:ext cx="11075346" cy="599669"/>
      </dsp:txXfrm>
    </dsp:sp>
    <dsp:sp modelId="{2C175408-CDDD-4BEA-97E1-0AB71B504130}">
      <dsp:nvSpPr>
        <dsp:cNvPr id="0" name=""/>
        <dsp:cNvSpPr/>
      </dsp:nvSpPr>
      <dsp:spPr>
        <a:xfrm>
          <a:off x="81373" y="224990"/>
          <a:ext cx="749587" cy="749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7C6CE-4039-4108-95C3-4CA33EA222E1}">
      <dsp:nvSpPr>
        <dsp:cNvPr id="0" name=""/>
        <dsp:cNvSpPr/>
      </dsp:nvSpPr>
      <dsp:spPr>
        <a:xfrm>
          <a:off x="949435" y="1199339"/>
          <a:ext cx="10582077" cy="599669"/>
        </a:xfrm>
        <a:prstGeom prst="rect">
          <a:avLst/>
        </a:prstGeom>
        <a:solidFill>
          <a:srgbClr val="C5A073"/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98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Sauvegarde régulière</a:t>
          </a:r>
        </a:p>
      </dsp:txBody>
      <dsp:txXfrm>
        <a:off x="949435" y="1199339"/>
        <a:ext cx="10582077" cy="599669"/>
      </dsp:txXfrm>
    </dsp:sp>
    <dsp:sp modelId="{D6EE7E7F-DD5B-4D01-9473-5FDA7A9107F6}">
      <dsp:nvSpPr>
        <dsp:cNvPr id="0" name=""/>
        <dsp:cNvSpPr/>
      </dsp:nvSpPr>
      <dsp:spPr>
        <a:xfrm>
          <a:off x="574642" y="1124380"/>
          <a:ext cx="749587" cy="749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766F0-8808-4F75-B6A0-D3EB5CEA9AEC}">
      <dsp:nvSpPr>
        <dsp:cNvPr id="0" name=""/>
        <dsp:cNvSpPr/>
      </dsp:nvSpPr>
      <dsp:spPr>
        <a:xfrm>
          <a:off x="1174995" y="2098729"/>
          <a:ext cx="10356518" cy="599669"/>
        </a:xfrm>
        <a:prstGeom prst="rect">
          <a:avLst/>
        </a:prstGeom>
        <a:solidFill>
          <a:srgbClr val="8BC7B1"/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98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Audits de sécurité réguliers</a:t>
          </a:r>
        </a:p>
      </dsp:txBody>
      <dsp:txXfrm>
        <a:off x="1174995" y="2098729"/>
        <a:ext cx="10356518" cy="599669"/>
      </dsp:txXfrm>
    </dsp:sp>
    <dsp:sp modelId="{0F1B73EB-F73A-45F6-8B32-4C3299370954}">
      <dsp:nvSpPr>
        <dsp:cNvPr id="0" name=""/>
        <dsp:cNvSpPr/>
      </dsp:nvSpPr>
      <dsp:spPr>
        <a:xfrm>
          <a:off x="800201" y="2023771"/>
          <a:ext cx="749587" cy="749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8BA37-F61A-4FE6-8B59-76DE58BE6461}">
      <dsp:nvSpPr>
        <dsp:cNvPr id="0" name=""/>
        <dsp:cNvSpPr/>
      </dsp:nvSpPr>
      <dsp:spPr>
        <a:xfrm>
          <a:off x="1174995" y="2997550"/>
          <a:ext cx="10356518" cy="599669"/>
        </a:xfrm>
        <a:prstGeom prst="rect">
          <a:avLst/>
        </a:prstGeom>
        <a:solidFill>
          <a:srgbClr val="C5A073"/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98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Optimisation des performances</a:t>
          </a:r>
        </a:p>
      </dsp:txBody>
      <dsp:txXfrm>
        <a:off x="1174995" y="2997550"/>
        <a:ext cx="10356518" cy="599669"/>
      </dsp:txXfrm>
    </dsp:sp>
    <dsp:sp modelId="{75F3C1F4-4814-45EF-AB70-873C56704444}">
      <dsp:nvSpPr>
        <dsp:cNvPr id="0" name=""/>
        <dsp:cNvSpPr/>
      </dsp:nvSpPr>
      <dsp:spPr>
        <a:xfrm>
          <a:off x="800201" y="2922591"/>
          <a:ext cx="749587" cy="749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379A3-7BF5-4B34-9907-27997BDA0F4B}">
      <dsp:nvSpPr>
        <dsp:cNvPr id="0" name=""/>
        <dsp:cNvSpPr/>
      </dsp:nvSpPr>
      <dsp:spPr>
        <a:xfrm>
          <a:off x="949435" y="3896941"/>
          <a:ext cx="10582077" cy="599669"/>
        </a:xfrm>
        <a:prstGeom prst="rect">
          <a:avLst/>
        </a:prstGeom>
        <a:solidFill>
          <a:srgbClr val="8BC7B1"/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98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kern="1200" dirty="0"/>
            <a:t>Nettoyage et optimisation de la base de données</a:t>
          </a:r>
        </a:p>
      </dsp:txBody>
      <dsp:txXfrm>
        <a:off x="949435" y="3896941"/>
        <a:ext cx="10582077" cy="599669"/>
      </dsp:txXfrm>
    </dsp:sp>
    <dsp:sp modelId="{1E14C843-15AE-4162-8ED2-B4EE8D1C8AA7}">
      <dsp:nvSpPr>
        <dsp:cNvPr id="0" name=""/>
        <dsp:cNvSpPr/>
      </dsp:nvSpPr>
      <dsp:spPr>
        <a:xfrm>
          <a:off x="574642" y="3821982"/>
          <a:ext cx="749587" cy="749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CF827-1C5D-40BC-A5B0-E902547CA092}">
      <dsp:nvSpPr>
        <dsp:cNvPr id="0" name=""/>
        <dsp:cNvSpPr/>
      </dsp:nvSpPr>
      <dsp:spPr>
        <a:xfrm>
          <a:off x="456166" y="4796331"/>
          <a:ext cx="11075346" cy="599669"/>
        </a:xfrm>
        <a:prstGeom prst="rect">
          <a:avLst/>
        </a:prstGeom>
        <a:solidFill>
          <a:srgbClr val="C5A073"/>
        </a:solidFill>
        <a:ln w="381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5988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3200" b="0" u="none" kern="1200" dirty="0"/>
            <a:t>Détection et résolution d'éventuels problèmes d’affichages</a:t>
          </a:r>
          <a:endParaRPr lang="fr-FR" sz="3200" b="0" kern="1200" dirty="0"/>
        </a:p>
      </dsp:txBody>
      <dsp:txXfrm>
        <a:off x="456166" y="4796331"/>
        <a:ext cx="11075346" cy="599669"/>
      </dsp:txXfrm>
    </dsp:sp>
    <dsp:sp modelId="{A3403343-6FD6-4DCD-BD34-56D61726336E}">
      <dsp:nvSpPr>
        <dsp:cNvPr id="0" name=""/>
        <dsp:cNvSpPr/>
      </dsp:nvSpPr>
      <dsp:spPr>
        <a:xfrm>
          <a:off x="81373" y="4721372"/>
          <a:ext cx="749587" cy="7495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C78F0-544D-462A-8B9C-8A56B4FFB126}">
      <dsp:nvSpPr>
        <dsp:cNvPr id="0" name=""/>
        <dsp:cNvSpPr/>
      </dsp:nvSpPr>
      <dsp:spPr>
        <a:xfrm rot="10800000">
          <a:off x="1936811" y="2205"/>
          <a:ext cx="6992874" cy="701793"/>
        </a:xfrm>
        <a:prstGeom prst="homePlate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Maquette</a:t>
          </a:r>
          <a:r>
            <a:rPr lang="fr-FR" sz="3200" kern="1200" dirty="0">
              <a:solidFill>
                <a:schemeClr val="bg1"/>
              </a:solidFill>
            </a:rPr>
            <a:t> </a:t>
          </a:r>
        </a:p>
      </dsp:txBody>
      <dsp:txXfrm rot="10800000">
        <a:off x="2112259" y="2205"/>
        <a:ext cx="6817426" cy="701793"/>
      </dsp:txXfrm>
    </dsp:sp>
    <dsp:sp modelId="{B1D98BAA-F93B-4A5F-A41E-E8C38F2F37B3}">
      <dsp:nvSpPr>
        <dsp:cNvPr id="0" name=""/>
        <dsp:cNvSpPr/>
      </dsp:nvSpPr>
      <dsp:spPr>
        <a:xfrm>
          <a:off x="1585914" y="2205"/>
          <a:ext cx="701793" cy="70179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52CAE-EC2D-4288-80EF-BE847B1639A3}">
      <dsp:nvSpPr>
        <dsp:cNvPr id="0" name=""/>
        <dsp:cNvSpPr/>
      </dsp:nvSpPr>
      <dsp:spPr>
        <a:xfrm rot="10800000">
          <a:off x="1936811" y="913488"/>
          <a:ext cx="6992874" cy="701793"/>
        </a:xfrm>
        <a:prstGeom prst="homePlate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Spécifications fonctionnelles</a:t>
          </a:r>
          <a:endParaRPr lang="fr-FR" sz="3200" kern="1200" dirty="0">
            <a:solidFill>
              <a:schemeClr val="bg1"/>
            </a:solidFill>
          </a:endParaRPr>
        </a:p>
      </dsp:txBody>
      <dsp:txXfrm rot="10800000">
        <a:off x="2112259" y="913488"/>
        <a:ext cx="6817426" cy="701793"/>
      </dsp:txXfrm>
    </dsp:sp>
    <dsp:sp modelId="{554D9ECB-8C6A-40B4-9DD0-AE75500CE6E4}">
      <dsp:nvSpPr>
        <dsp:cNvPr id="0" name=""/>
        <dsp:cNvSpPr/>
      </dsp:nvSpPr>
      <dsp:spPr>
        <a:xfrm>
          <a:off x="1585914" y="913488"/>
          <a:ext cx="701793" cy="70179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0E0E0-CE7A-4226-B227-74E2B63B2F36}">
      <dsp:nvSpPr>
        <dsp:cNvPr id="0" name=""/>
        <dsp:cNvSpPr/>
      </dsp:nvSpPr>
      <dsp:spPr>
        <a:xfrm rot="10800000">
          <a:off x="1936811" y="1824772"/>
          <a:ext cx="6992874" cy="701793"/>
        </a:xfrm>
        <a:prstGeom prst="homePlate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Spécifications techniques</a:t>
          </a:r>
          <a:endParaRPr lang="fr-FR" sz="3200" kern="1200" dirty="0">
            <a:solidFill>
              <a:schemeClr val="bg1"/>
            </a:solidFill>
          </a:endParaRPr>
        </a:p>
      </dsp:txBody>
      <dsp:txXfrm rot="10800000">
        <a:off x="2112259" y="1824772"/>
        <a:ext cx="6817426" cy="701793"/>
      </dsp:txXfrm>
    </dsp:sp>
    <dsp:sp modelId="{93811D0D-B639-48CA-B061-8A3DC9773714}">
      <dsp:nvSpPr>
        <dsp:cNvPr id="0" name=""/>
        <dsp:cNvSpPr/>
      </dsp:nvSpPr>
      <dsp:spPr>
        <a:xfrm>
          <a:off x="1585914" y="1824772"/>
          <a:ext cx="701793" cy="70179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EEF07-030D-4C54-A9E9-F544E9F2544A}">
      <dsp:nvSpPr>
        <dsp:cNvPr id="0" name=""/>
        <dsp:cNvSpPr/>
      </dsp:nvSpPr>
      <dsp:spPr>
        <a:xfrm rot="10800000">
          <a:off x="1936811" y="2736056"/>
          <a:ext cx="6992874" cy="701793"/>
        </a:xfrm>
        <a:prstGeom prst="homePlate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Tableau Kanban</a:t>
          </a:r>
          <a:endParaRPr lang="fr-FR" sz="3200" kern="1200" dirty="0">
            <a:solidFill>
              <a:schemeClr val="bg1"/>
            </a:solidFill>
          </a:endParaRPr>
        </a:p>
      </dsp:txBody>
      <dsp:txXfrm rot="10800000">
        <a:off x="2112259" y="2736056"/>
        <a:ext cx="6817426" cy="701793"/>
      </dsp:txXfrm>
    </dsp:sp>
    <dsp:sp modelId="{20C0CA65-FCD9-4FD0-A5EF-4F34483FF844}">
      <dsp:nvSpPr>
        <dsp:cNvPr id="0" name=""/>
        <dsp:cNvSpPr/>
      </dsp:nvSpPr>
      <dsp:spPr>
        <a:xfrm>
          <a:off x="1585914" y="2736056"/>
          <a:ext cx="701793" cy="70179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5A39E-87C2-4FB8-A4A4-C263A4442E82}">
      <dsp:nvSpPr>
        <dsp:cNvPr id="0" name=""/>
        <dsp:cNvSpPr/>
      </dsp:nvSpPr>
      <dsp:spPr>
        <a:xfrm rot="10800000">
          <a:off x="1936811" y="3647339"/>
          <a:ext cx="6992874" cy="701793"/>
        </a:xfrm>
        <a:prstGeom prst="homePlate">
          <a:avLst/>
        </a:prstGeom>
        <a:solidFill>
          <a:srgbClr val="8BC7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Veille informationnelle</a:t>
          </a:r>
          <a:endParaRPr lang="fr-FR" sz="3200" kern="1200" dirty="0">
            <a:solidFill>
              <a:schemeClr val="bg1"/>
            </a:solidFill>
          </a:endParaRPr>
        </a:p>
      </dsp:txBody>
      <dsp:txXfrm rot="10800000">
        <a:off x="2112259" y="3647339"/>
        <a:ext cx="6817426" cy="701793"/>
      </dsp:txXfrm>
    </dsp:sp>
    <dsp:sp modelId="{CA9B2AEE-B2C6-4ACE-9CBC-057331EC0D7B}">
      <dsp:nvSpPr>
        <dsp:cNvPr id="0" name=""/>
        <dsp:cNvSpPr/>
      </dsp:nvSpPr>
      <dsp:spPr>
        <a:xfrm>
          <a:off x="1585914" y="3647339"/>
          <a:ext cx="701793" cy="70179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80ADD-F4F7-42D8-8E1B-D470F69BB4AF}">
      <dsp:nvSpPr>
        <dsp:cNvPr id="0" name=""/>
        <dsp:cNvSpPr/>
      </dsp:nvSpPr>
      <dsp:spPr>
        <a:xfrm>
          <a:off x="3692962" y="0"/>
          <a:ext cx="6411369" cy="2339856"/>
        </a:xfrm>
        <a:prstGeom prst="rightArrow">
          <a:avLst>
            <a:gd name="adj1" fmla="val 75000"/>
            <a:gd name="adj2" fmla="val 50000"/>
          </a:avLst>
        </a:prstGeom>
        <a:solidFill>
          <a:srgbClr val="FBF0E3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5240" rIns="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0" kern="1200" dirty="0">
              <a:solidFill>
                <a:srgbClr val="A67A44"/>
              </a:solidFill>
              <a:latin typeface="Arial" panose="020B0604020202020204" pitchFamily="34" charset="0"/>
              <a:cs typeface="Arial" panose="020B0604020202020204" pitchFamily="34" charset="0"/>
            </a:rPr>
            <a:t>Service client :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 3" panose="05040102010807070707" pitchFamily="18" charset="2"/>
            <a:buChar char=""/>
          </a:pPr>
          <a:r>
            <a:rPr lang="fr-FR" sz="27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fr-FR" sz="2700" b="1" kern="1200" dirty="0">
              <a:latin typeface="Arial" panose="020B0604020202020204" pitchFamily="34" charset="0"/>
              <a:cs typeface="Arial" panose="020B0604020202020204" pitchFamily="34" charset="0"/>
            </a:rPr>
            <a:t>contact@webgencia.fr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b="0" kern="1200" dirty="0">
              <a:solidFill>
                <a:srgbClr val="A67A44"/>
              </a:solidFill>
              <a:latin typeface="Arial" panose="020B0604020202020204" pitchFamily="34" charset="0"/>
              <a:cs typeface="Arial" panose="020B0604020202020204" pitchFamily="34" charset="0"/>
            </a:rPr>
            <a:t>Notre Product </a:t>
          </a:r>
          <a:r>
            <a:rPr lang="fr-FR" sz="2400" b="0" kern="1200" dirty="0" err="1">
              <a:solidFill>
                <a:srgbClr val="A67A44"/>
              </a:solidFill>
              <a:latin typeface="Arial" panose="020B0604020202020204" pitchFamily="34" charset="0"/>
              <a:cs typeface="Arial" panose="020B0604020202020204" pitchFamily="34" charset="0"/>
            </a:rPr>
            <a:t>Owner</a:t>
          </a:r>
          <a:r>
            <a:rPr lang="fr-FR" sz="2400" b="0" kern="1200" dirty="0">
              <a:solidFill>
                <a:srgbClr val="A67A44"/>
              </a:solidFill>
              <a:latin typeface="Arial" panose="020B0604020202020204" pitchFamily="34" charset="0"/>
              <a:cs typeface="Arial" panose="020B0604020202020204" pitchFamily="34" charset="0"/>
            </a:rPr>
            <a:t> :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Font typeface="Wingdings 3" panose="05040102010807070707" pitchFamily="18" charset="2"/>
            <a:buChar char=""/>
          </a:pPr>
          <a:r>
            <a:rPr lang="fr-FR" sz="2700" kern="1200" dirty="0">
              <a:latin typeface="Arial" panose="020B0604020202020204" pitchFamily="34" charset="0"/>
              <a:cs typeface="Arial" panose="020B0604020202020204" pitchFamily="34" charset="0"/>
            </a:rPr>
            <a:t>  </a:t>
          </a:r>
          <a:r>
            <a:rPr lang="fr-FR" sz="2700" b="1" kern="1200" dirty="0">
              <a:latin typeface="Arial" panose="020B0604020202020204" pitchFamily="34" charset="0"/>
              <a:cs typeface="Arial" panose="020B0604020202020204" pitchFamily="34" charset="0"/>
            </a:rPr>
            <a:t>PO-soufiane@webgencia.fr</a:t>
          </a:r>
        </a:p>
      </dsp:txBody>
      <dsp:txXfrm>
        <a:off x="3692962" y="292482"/>
        <a:ext cx="5533923" cy="1754892"/>
      </dsp:txXfrm>
    </dsp:sp>
    <dsp:sp modelId="{3A7D240A-97F1-4AC6-86CC-87BDAE507640}">
      <dsp:nvSpPr>
        <dsp:cNvPr id="0" name=""/>
        <dsp:cNvSpPr/>
      </dsp:nvSpPr>
      <dsp:spPr>
        <a:xfrm>
          <a:off x="0" y="157499"/>
          <a:ext cx="3688094" cy="2011598"/>
        </a:xfrm>
        <a:prstGeom prst="roundRect">
          <a:avLst/>
        </a:prstGeom>
        <a:solidFill>
          <a:srgbClr val="8BC7B1"/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b="1" kern="1200" dirty="0">
              <a:latin typeface="Arial" panose="020B0604020202020204" pitchFamily="34" charset="0"/>
              <a:cs typeface="Arial" panose="020B0604020202020204" pitchFamily="34" charset="0"/>
            </a:rPr>
            <a:t>Nos adresses mails</a:t>
          </a:r>
        </a:p>
      </dsp:txBody>
      <dsp:txXfrm>
        <a:off x="98198" y="255697"/>
        <a:ext cx="3491698" cy="1815202"/>
      </dsp:txXfrm>
    </dsp:sp>
    <dsp:sp modelId="{58CCF19F-80DF-4906-A893-6A2A9AD09A71}">
      <dsp:nvSpPr>
        <dsp:cNvPr id="0" name=""/>
        <dsp:cNvSpPr/>
      </dsp:nvSpPr>
      <dsp:spPr>
        <a:xfrm>
          <a:off x="3706261" y="2574442"/>
          <a:ext cx="6399479" cy="2339856"/>
        </a:xfrm>
        <a:prstGeom prst="rightArrow">
          <a:avLst>
            <a:gd name="adj1" fmla="val 75000"/>
            <a:gd name="adj2" fmla="val 50000"/>
          </a:avLst>
        </a:prstGeom>
        <a:solidFill>
          <a:srgbClr val="FBF0E3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7145" rIns="0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0" kern="1200" dirty="0">
              <a:latin typeface="Arial" panose="020B0604020202020204" pitchFamily="34" charset="0"/>
              <a:cs typeface="Arial" panose="020B0604020202020204" pitchFamily="34" charset="0"/>
            </a:rPr>
            <a:t>Facebook : </a:t>
          </a:r>
          <a:r>
            <a:rPr lang="fr-FR" sz="2700" b="1" kern="1200" dirty="0">
              <a:latin typeface="Arial" panose="020B0604020202020204" pitchFamily="34" charset="0"/>
              <a:cs typeface="Arial" panose="020B0604020202020204" pitchFamily="34" charset="0"/>
            </a:rPr>
            <a:t>Agence </a:t>
          </a:r>
          <a:r>
            <a:rPr lang="fr-FR" sz="2700" b="1" kern="1200" dirty="0" err="1">
              <a:latin typeface="Arial" panose="020B0604020202020204" pitchFamily="34" charset="0"/>
              <a:cs typeface="Arial" panose="020B0604020202020204" pitchFamily="34" charset="0"/>
            </a:rPr>
            <a:t>Webgencia</a:t>
          </a:r>
          <a:endParaRPr lang="fr-FR" sz="27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b="0" kern="1200" dirty="0">
              <a:latin typeface="Arial" panose="020B0604020202020204" pitchFamily="34" charset="0"/>
              <a:cs typeface="Arial" panose="020B0604020202020204" pitchFamily="34" charset="0"/>
            </a:rPr>
            <a:t>Twitter :</a:t>
          </a:r>
          <a:r>
            <a:rPr lang="fr-FR" sz="27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fr-FR" sz="2700" b="1" kern="1200" dirty="0">
              <a:latin typeface="Arial" panose="020B0604020202020204" pitchFamily="34" charset="0"/>
              <a:cs typeface="Arial" panose="020B0604020202020204" pitchFamily="34" charset="0"/>
            </a:rPr>
            <a:t>@webgencia</a:t>
          </a:r>
        </a:p>
      </dsp:txBody>
      <dsp:txXfrm>
        <a:off x="3706261" y="2866924"/>
        <a:ext cx="5522033" cy="1754892"/>
      </dsp:txXfrm>
    </dsp:sp>
    <dsp:sp modelId="{B2B95F56-6166-4B1C-8FEA-450C2CDA3586}">
      <dsp:nvSpPr>
        <dsp:cNvPr id="0" name=""/>
        <dsp:cNvSpPr/>
      </dsp:nvSpPr>
      <dsp:spPr>
        <a:xfrm>
          <a:off x="0" y="2730475"/>
          <a:ext cx="3702802" cy="2013329"/>
        </a:xfrm>
        <a:prstGeom prst="roundRect">
          <a:avLst/>
        </a:prstGeom>
        <a:solidFill>
          <a:srgbClr val="8BC7B1"/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b="1" kern="1200" dirty="0">
              <a:latin typeface="Arial" panose="020B0604020202020204" pitchFamily="34" charset="0"/>
              <a:cs typeface="Arial" panose="020B0604020202020204" pitchFamily="34" charset="0"/>
            </a:rPr>
            <a:t>Nos réseaux sociaux</a:t>
          </a:r>
        </a:p>
      </dsp:txBody>
      <dsp:txXfrm>
        <a:off x="98283" y="2828758"/>
        <a:ext cx="3506236" cy="1816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530FB-1400-4896-B168-888D3D7BDE2E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E4388-42BC-45C1-858E-4775C69207A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0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E4388-42BC-45C1-858E-4775C69207A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7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E4388-42BC-45C1-858E-4775C69207AC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04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E4388-42BC-45C1-858E-4775C69207AC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0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0003C0-AA57-9C12-4DF4-6B636EA05BA6}"/>
              </a:ext>
            </a:extLst>
          </p:cNvPr>
          <p:cNvSpPr/>
          <p:nvPr/>
        </p:nvSpPr>
        <p:spPr>
          <a:xfrm>
            <a:off x="1" y="981076"/>
            <a:ext cx="12192000" cy="58769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E6FF75-E1AD-336D-CCE0-1C1041CF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68662"/>
          </a:xfrm>
        </p:spPr>
        <p:txBody>
          <a:bodyPr anchor="b"/>
          <a:lstStyle>
            <a:lvl1pPr algn="ctr">
              <a:defRPr sz="6000" b="0" u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E4118E-7214-EEB8-9026-BBC9C5537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2474"/>
            <a:ext cx="9144000" cy="695325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4FE6F-49C5-4414-4045-AF5495B7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6B3DD98B-C874-41FD-896B-345350E0421B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74A65-52B8-6D03-150D-21E05102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6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6C80-5B82-F87E-7750-4452699C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2B116-DF35-24E4-124D-5601D61F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7149F-9922-4F51-FF73-3B29CAB4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E55B6-AD69-0CB3-80B0-04B42CF8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F35AA4-8E03-DCE3-AD2E-85894369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93F838D4-ADDB-384F-7619-A1A8103D28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8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025EF4-5D03-88EF-825A-01AB4B5F6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C5705E-DF75-6FDB-7221-C55C6DD0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E1688-FB76-EBFD-4F19-F54D7CD5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1A041-3D45-96A3-6ADE-DC745699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62EE0-8C3D-C8E4-7566-226F19BA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F942753B-FC44-A7B2-6838-C96208DA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1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B5D25-540C-E204-1967-375439C0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5" y="0"/>
            <a:ext cx="10515600" cy="1325563"/>
          </a:xfrm>
        </p:spPr>
        <p:txBody>
          <a:bodyPr/>
          <a:lstStyle>
            <a:lvl1pPr>
              <a:defRPr b="0" u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A9CA5-ECEF-D021-667E-86509A68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DFC40-FA20-2376-6C6A-4436F333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860C7-97E1-CD9A-5DC9-1D9C4E95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70118-ABD5-BF54-56A6-C4A844C7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442DA5FD-4C9D-27BE-2AFD-BFA949FCBA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2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E29F7-84F9-4FE1-9931-49881183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750845-4B61-7E65-1D25-1E0A85FC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19B65-21C2-62CF-0E15-28F8A31A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73CF7-ECDE-8C39-1E99-8948DA98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29517-25F4-98D5-299A-F7B90363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EC6A9EFE-4A65-36EE-E10D-96E7076FD2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5D2E3-CC1F-7DB2-37BA-76EAFC73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3E567-A64F-B938-9634-069997262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992D32-B3D1-6116-161B-85C322D0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7061B5-33FE-D49D-F0AF-1B48710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D79ECF-F9D9-D6ED-CD61-E84437D9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66230F-DABA-2558-32B2-97B964E8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4E4E6632-B7E1-D0F5-DB26-D17DB349F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3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4399D-CD5E-B1AC-03D4-4DF5DBE7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7BF2D1-C2EA-D0F1-3F94-EC83E56D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C4E44-7D5B-9658-3A9E-560C1C2F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225F97-B70C-E516-E0B9-BBF2804A4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B7DA65-4DD1-66A5-1CF4-4CA3DE90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6E05E8-B0B2-02A2-4C45-00B68FB5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4E75E2-88CD-57C5-914B-4C86C858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03CEB8-2882-8F82-8942-B8E99545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0" name="Image 9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C964B60D-8642-6B24-0707-A7A359144F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5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AB4DF-183C-AA25-6B31-459C3A9C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6A4906-E707-3AA7-F6AE-F142E1BF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0B3B40-8B6C-FD82-201E-5A977D71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1E4F3B-0FD2-3ABF-A519-2714ACCC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6" name="Image 5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615E6430-8EF7-6A8B-EEFA-83EF44D2A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5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29E96-644A-9E93-44A3-8765FA5B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BF8379-EC3F-AFC7-4F4F-F78EAF1D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F7238-AAD1-3BEE-6360-5E01F31E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5" name="Image 4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21B328D2-F7F5-015D-C9E1-D23EE3BAC1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F67CA-F00A-8F72-F703-358E954A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D7A25-6370-5301-5C32-9F5D48EC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F1598F-A695-AFE4-6CD8-56A49CB7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7F339-17EE-1B44-1C75-0B06CCC5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66A2F-3D2D-28E1-3581-87E06B3C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A7153B-AD8E-7A9E-679B-6904DFFA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2E67B310-C4CF-0DE9-6C7D-13E9B276DA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81416-2C2C-CC4C-0BAF-56AA06C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FBE4F-FF42-18AC-CD0E-F26AE96DC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BB9B1-89D5-911E-C4AC-2AE128AA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9A1F63-E3BA-B57C-D368-1776BB8D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D98B-C874-41FD-896B-345350E0421B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27698A-C1CC-CFA0-CE4B-30979812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6B168C-9967-CC39-2CCC-8CC40142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8" name="Image 7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83E6391C-DB81-1CDB-8FEF-77971DE03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70E61F-BDD7-775F-85F0-2A2F52FAC1F1}"/>
              </a:ext>
            </a:extLst>
          </p:cNvPr>
          <p:cNvSpPr/>
          <p:nvPr/>
        </p:nvSpPr>
        <p:spPr>
          <a:xfrm>
            <a:off x="10274" y="-18072"/>
            <a:ext cx="12181725" cy="11725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16537-E05C-12F6-1922-9BDC6DF8998C}"/>
              </a:ext>
            </a:extLst>
          </p:cNvPr>
          <p:cNvSpPr/>
          <p:nvPr/>
        </p:nvSpPr>
        <p:spPr>
          <a:xfrm>
            <a:off x="10572000" y="0"/>
            <a:ext cx="1609725" cy="115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DE6F4-F9E5-634D-49F7-0D704BBA3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B30E3-4E34-F9CF-ED2F-F864808E3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7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D98B-C874-41FD-896B-345350E0421B}" type="datetimeFigureOut">
              <a:rPr lang="fr-FR" smtClean="0"/>
              <a:t>16/11/2023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53CEC-3431-DE64-10FC-33651A0D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8525" y="64830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97582-17E0-4F5E-87C5-FEF3C2DD2EF2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5FADD189-A9D6-3E63-7826-65580ED5C50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  <p:pic>
        <p:nvPicPr>
          <p:cNvPr id="8" name="Image 7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88D6E32B-B1A1-6BD2-67BD-0CBA51BF10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0" y="165065"/>
            <a:ext cx="1620000" cy="810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A8B1CB-A717-92EB-7C00-B6F13AB5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" y="8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990A2-CE59-8B2A-1120-F7D832E3769E}"/>
              </a:ext>
            </a:extLst>
          </p:cNvPr>
          <p:cNvSpPr/>
          <p:nvPr/>
        </p:nvSpPr>
        <p:spPr>
          <a:xfrm>
            <a:off x="-1" y="-18072"/>
            <a:ext cx="12192001" cy="11725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B68F30-5484-8B1F-A3C5-4DA5EED2FDC2}"/>
              </a:ext>
            </a:extLst>
          </p:cNvPr>
          <p:cNvSpPr/>
          <p:nvPr/>
        </p:nvSpPr>
        <p:spPr>
          <a:xfrm>
            <a:off x="10572000" y="-18072"/>
            <a:ext cx="1609725" cy="1172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32A6047E-5EE2-8933-6E90-82C8E762D1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0" y="165065"/>
            <a:ext cx="162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17" Type="http://schemas.openxmlformats.org/officeDocument/2006/relationships/image" Target="../media/image53.png"/><Relationship Id="rId2" Type="http://schemas.openxmlformats.org/officeDocument/2006/relationships/diagramData" Target="../diagrams/data2.xml"/><Relationship Id="rId16" Type="http://schemas.openxmlformats.org/officeDocument/2006/relationships/image" Target="../media/image52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47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51.png"/><Relationship Id="rId10" Type="http://schemas.openxmlformats.org/officeDocument/2006/relationships/image" Target="../media/image46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hyperlink" Target="https://www.postman.com/state-of-api/api-technologies/#api-technologies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5.png"/><Relationship Id="rId18" Type="http://schemas.openxmlformats.org/officeDocument/2006/relationships/image" Target="../media/image4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1.png"/><Relationship Id="rId12" Type="http://schemas.openxmlformats.org/officeDocument/2006/relationships/image" Target="../media/image34.svg"/><Relationship Id="rId17" Type="http://schemas.openxmlformats.org/officeDocument/2006/relationships/image" Target="../media/image39.png"/><Relationship Id="rId2" Type="http://schemas.openxmlformats.org/officeDocument/2006/relationships/diagramData" Target="../diagrams/data1.xml"/><Relationship Id="rId16" Type="http://schemas.openxmlformats.org/officeDocument/2006/relationships/image" Target="../media/image38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37.png"/><Relationship Id="rId10" Type="http://schemas.openxmlformats.org/officeDocument/2006/relationships/image" Target="../media/image10.svg"/><Relationship Id="rId19" Type="http://schemas.openxmlformats.org/officeDocument/2006/relationships/image" Target="../media/image4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AB642-19CD-8DF7-73C9-84006C89D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787" y="4429124"/>
            <a:ext cx="8734425" cy="933449"/>
          </a:xfrm>
        </p:spPr>
        <p:txBody>
          <a:bodyPr>
            <a:normAutofit/>
          </a:bodyPr>
          <a:lstStyle/>
          <a:p>
            <a:r>
              <a:rPr lang="fr-FR" sz="5400" b="0" u="none" dirty="0"/>
              <a:t>La solution technique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337E8BF-057D-1205-CE00-5ED918F64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5318" y="1426369"/>
            <a:ext cx="7401363" cy="2614612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5D29D2-5131-0885-3A09-38A337A440C2}"/>
              </a:ext>
            </a:extLst>
          </p:cNvPr>
          <p:cNvCxnSpPr>
            <a:cxnSpLocks/>
          </p:cNvCxnSpPr>
          <p:nvPr/>
        </p:nvCxnSpPr>
        <p:spPr>
          <a:xfrm>
            <a:off x="1952624" y="4305300"/>
            <a:ext cx="8286750" cy="0"/>
          </a:xfrm>
          <a:prstGeom prst="line">
            <a:avLst/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8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liés aux projets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15466363-0577-41B8-BA82-65454DBF2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285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que 9" descr="Apprentissage des langues à distance contour">
            <a:extLst>
              <a:ext uri="{FF2B5EF4-FFF2-40B4-BE49-F238E27FC236}">
                <a16:creationId xmlns:a16="http://schemas.microsoft.com/office/drawing/2014/main" id="{BD159E9C-4D21-6062-242A-C08DC4C9E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8445" y="5557373"/>
            <a:ext cx="540000" cy="540000"/>
          </a:xfrm>
          <a:prstGeom prst="rect">
            <a:avLst/>
          </a:prstGeom>
        </p:spPr>
      </p:pic>
      <p:pic>
        <p:nvPicPr>
          <p:cNvPr id="14" name="Graphique 13" descr="Presse-papiers partiellement vérifié avec un remplissage uni">
            <a:extLst>
              <a:ext uri="{FF2B5EF4-FFF2-40B4-BE49-F238E27FC236}">
                <a16:creationId xmlns:a16="http://schemas.microsoft.com/office/drawing/2014/main" id="{649D94CD-57AC-2BFF-A557-C625ACA044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8445" y="4625480"/>
            <a:ext cx="540000" cy="540000"/>
          </a:xfrm>
          <a:prstGeom prst="rect">
            <a:avLst/>
          </a:prstGeom>
        </p:spPr>
      </p:pic>
      <p:pic>
        <p:nvPicPr>
          <p:cNvPr id="18" name="Graphique 17" descr="Engrenages avec un remplissage uni">
            <a:extLst>
              <a:ext uri="{FF2B5EF4-FFF2-40B4-BE49-F238E27FC236}">
                <a16:creationId xmlns:a16="http://schemas.microsoft.com/office/drawing/2014/main" id="{6B49CC5E-A086-3952-0112-70B80EEDEC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8445" y="3740779"/>
            <a:ext cx="540000" cy="540000"/>
          </a:xfrm>
          <a:prstGeom prst="rect">
            <a:avLst/>
          </a:prstGeom>
        </p:spPr>
      </p:pic>
      <p:pic>
        <p:nvPicPr>
          <p:cNvPr id="21" name="Graphique 20" descr="Plan avec un remplissage uni">
            <a:extLst>
              <a:ext uri="{FF2B5EF4-FFF2-40B4-BE49-F238E27FC236}">
                <a16:creationId xmlns:a16="http://schemas.microsoft.com/office/drawing/2014/main" id="{E929C302-82C6-8DB1-E0FF-C39CBF0904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08445" y="1914381"/>
            <a:ext cx="540000" cy="540000"/>
          </a:xfrm>
          <a:prstGeom prst="rect">
            <a:avLst/>
          </a:prstGeom>
        </p:spPr>
      </p:pic>
      <p:pic>
        <p:nvPicPr>
          <p:cNvPr id="24" name="Graphique 23" descr="Porte-bloc avec un remplissage uni">
            <a:extLst>
              <a:ext uri="{FF2B5EF4-FFF2-40B4-BE49-F238E27FC236}">
                <a16:creationId xmlns:a16="http://schemas.microsoft.com/office/drawing/2014/main" id="{70844C5B-069B-6A1B-FE2F-F4EBD48B2B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08445" y="2819960"/>
            <a:ext cx="540000" cy="5400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6C80091-A2EF-5810-6765-DA6554E2676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6140" y="2281661"/>
            <a:ext cx="345440" cy="34544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2660E6F-3E57-2977-2E41-34E5E85118A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98117" y="3187240"/>
            <a:ext cx="345440" cy="34544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28AED01-4457-CB7B-654F-82EBC6E2B5A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16177" y="4108059"/>
            <a:ext cx="345440" cy="34544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69078A00-EF0B-8217-D5E8-4E318BE941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92277" y="5022459"/>
            <a:ext cx="345440" cy="34544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4E4FD57-FF4A-6C04-4E5A-57F73B70915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057" y="5894173"/>
            <a:ext cx="345440" cy="3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46B79B6-67C3-BEE8-2012-1C6F6E310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687" y="1762125"/>
            <a:ext cx="8810625" cy="1924050"/>
          </a:xfrm>
        </p:spPr>
        <p:txBody>
          <a:bodyPr/>
          <a:lstStyle/>
          <a:p>
            <a:r>
              <a:rPr lang="fr-FR" dirty="0"/>
              <a:t>Le plan de communication</a:t>
            </a:r>
          </a:p>
        </p:txBody>
      </p:sp>
      <p:pic>
        <p:nvPicPr>
          <p:cNvPr id="7" name="Graphique 6" descr="Salle de conseil avec un remplissage uni">
            <a:extLst>
              <a:ext uri="{FF2B5EF4-FFF2-40B4-BE49-F238E27FC236}">
                <a16:creationId xmlns:a16="http://schemas.microsoft.com/office/drawing/2014/main" id="{964A7765-3826-741F-C146-E89C0B46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52988" y="3686175"/>
            <a:ext cx="2486024" cy="24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69E0E-40BC-7F07-0338-E69AE9F4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équipe</a:t>
            </a:r>
          </a:p>
        </p:txBody>
      </p:sp>
      <p:pic>
        <p:nvPicPr>
          <p:cNvPr id="4" name="Image 3" descr="Une image contenant Visage humain, texte, dessin humoristique, verres&#10;&#10;Description générée automatiquement">
            <a:extLst>
              <a:ext uri="{FF2B5EF4-FFF2-40B4-BE49-F238E27FC236}">
                <a16:creationId xmlns:a16="http://schemas.microsoft.com/office/drawing/2014/main" id="{B073243F-2663-F0C9-7CCD-255D4FC32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4917"/>
            <a:ext cx="12192000" cy="44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972FA9-FAAE-0BC9-38E6-53E60E3D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901825"/>
            <a:ext cx="10515600" cy="3101975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dirty="0"/>
              <a:t>Nous conseillons 2 types de réunions :</a:t>
            </a:r>
          </a:p>
          <a:p>
            <a:pPr marL="723900">
              <a:tabLst>
                <a:tab pos="1079500" algn="l"/>
              </a:tabLst>
            </a:pPr>
            <a:r>
              <a:rPr lang="fr-FR" b="1" dirty="0">
                <a:solidFill>
                  <a:srgbClr val="C5A073"/>
                </a:solidFill>
              </a:rPr>
              <a:t>Réunion de planification</a:t>
            </a:r>
          </a:p>
          <a:p>
            <a:pPr marL="723900">
              <a:spcAft>
                <a:spcPts val="1800"/>
              </a:spcAft>
              <a:tabLst>
                <a:tab pos="1079500" algn="l"/>
              </a:tabLst>
            </a:pPr>
            <a:r>
              <a:rPr lang="fr-FR" b="1" dirty="0">
                <a:solidFill>
                  <a:srgbClr val="C5A073"/>
                </a:solidFill>
              </a:rPr>
              <a:t>Réunion de rétrospective</a:t>
            </a:r>
          </a:p>
          <a:p>
            <a:pPr marL="0" indent="0">
              <a:buNone/>
            </a:pPr>
            <a:r>
              <a:rPr lang="fr-FR" dirty="0"/>
              <a:t>Toutes les réunions se font en </a:t>
            </a:r>
            <a:r>
              <a:rPr lang="fr-FR" sz="3200" b="1" dirty="0">
                <a:solidFill>
                  <a:srgbClr val="C5A073"/>
                </a:solidFill>
              </a:rPr>
              <a:t>présentiels</a:t>
            </a:r>
            <a:r>
              <a:rPr lang="fr-FR" dirty="0"/>
              <a:t> dans notre agence</a:t>
            </a:r>
          </a:p>
          <a:p>
            <a:pPr marL="1079500" indent="-546100">
              <a:buClr>
                <a:srgbClr val="8BC7B1"/>
              </a:buClr>
              <a:buFont typeface="Wingdings" panose="05000000000000000000" pitchFamily="2" charset="2"/>
              <a:buChar char=""/>
            </a:pPr>
            <a:r>
              <a:rPr lang="fr-FR" b="1" dirty="0"/>
              <a:t>Favorise</a:t>
            </a:r>
            <a:r>
              <a:rPr lang="fr-FR" dirty="0"/>
              <a:t> les </a:t>
            </a:r>
            <a:r>
              <a:rPr lang="fr-FR" b="1" dirty="0">
                <a:solidFill>
                  <a:srgbClr val="8BC7B1"/>
                </a:solidFill>
              </a:rPr>
              <a:t>échanges</a:t>
            </a:r>
            <a:r>
              <a:rPr lang="fr-FR" dirty="0"/>
              <a:t> et la </a:t>
            </a:r>
            <a:r>
              <a:rPr lang="fr-FR" b="1" dirty="0">
                <a:solidFill>
                  <a:srgbClr val="8BC7B1"/>
                </a:solidFill>
              </a:rPr>
              <a:t>compréhension</a:t>
            </a:r>
          </a:p>
          <a:p>
            <a:pPr marL="1079500" indent="-546100">
              <a:buClr>
                <a:srgbClr val="8BC7B1"/>
              </a:buClr>
              <a:buFont typeface="Wingdings" panose="05000000000000000000" pitchFamily="2" charset="2"/>
              <a:buChar char=""/>
            </a:pPr>
            <a:endParaRPr lang="fr-FR" b="1" dirty="0">
              <a:solidFill>
                <a:srgbClr val="8BC7B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D9C9FB-3F0C-5356-07A9-48800F08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moyens de communication</a:t>
            </a:r>
          </a:p>
        </p:txBody>
      </p:sp>
      <p:pic>
        <p:nvPicPr>
          <p:cNvPr id="5" name="Graphique 4" descr="Utilisateurs avec un remplissage uni">
            <a:extLst>
              <a:ext uri="{FF2B5EF4-FFF2-40B4-BE49-F238E27FC236}">
                <a16:creationId xmlns:a16="http://schemas.microsoft.com/office/drawing/2014/main" id="{6CCAB873-2C37-2CAE-BDF1-13D613F3E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7747" y="2158639"/>
            <a:ext cx="1576035" cy="1576035"/>
          </a:xfrm>
          <a:prstGeom prst="rect">
            <a:avLst/>
          </a:prstGeom>
        </p:spPr>
      </p:pic>
      <p:pic>
        <p:nvPicPr>
          <p:cNvPr id="7" name="Graphique 6" descr="Utilisateurs contour">
            <a:extLst>
              <a:ext uri="{FF2B5EF4-FFF2-40B4-BE49-F238E27FC236}">
                <a16:creationId xmlns:a16="http://schemas.microsoft.com/office/drawing/2014/main" id="{1D61202E-B81E-6B57-08F3-A80521F33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904" y="2189975"/>
            <a:ext cx="1239025" cy="1239025"/>
          </a:xfrm>
          <a:prstGeom prst="rect">
            <a:avLst/>
          </a:prstGeom>
        </p:spPr>
      </p:pic>
      <p:pic>
        <p:nvPicPr>
          <p:cNvPr id="9" name="Graphique 8" descr="Bulle de discussion contour">
            <a:extLst>
              <a:ext uri="{FF2B5EF4-FFF2-40B4-BE49-F238E27FC236}">
                <a16:creationId xmlns:a16="http://schemas.microsoft.com/office/drawing/2014/main" id="{6707E5EA-B454-DA3F-1956-9C0F83C27A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2707" y="1503401"/>
            <a:ext cx="1239025" cy="1239025"/>
          </a:xfrm>
          <a:prstGeom prst="rect">
            <a:avLst/>
          </a:prstGeom>
        </p:spPr>
      </p:pic>
      <p:pic>
        <p:nvPicPr>
          <p:cNvPr id="11" name="Graphique 10" descr="Bulle de discussion avec un remplissage uni">
            <a:extLst>
              <a:ext uri="{FF2B5EF4-FFF2-40B4-BE49-F238E27FC236}">
                <a16:creationId xmlns:a16="http://schemas.microsoft.com/office/drawing/2014/main" id="{E9379DB9-095B-53EF-5AE7-DA5A0105B7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5732" y="1107988"/>
            <a:ext cx="1239025" cy="1239025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8B80652-E4FB-8254-6D53-BAC0539A9F3A}"/>
              </a:ext>
            </a:extLst>
          </p:cNvPr>
          <p:cNvSpPr/>
          <p:nvPr/>
        </p:nvSpPr>
        <p:spPr>
          <a:xfrm>
            <a:off x="106277" y="5516562"/>
            <a:ext cx="7767723" cy="123902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Clr>
                <a:srgbClr val="8BC7B1"/>
              </a:buClr>
              <a:buNone/>
            </a:pPr>
            <a:r>
              <a:rPr lang="fr-FR" sz="2400" dirty="0">
                <a:solidFill>
                  <a:schemeClr val="tx1"/>
                </a:solidFill>
              </a:rPr>
              <a:t>Si vous avez </a:t>
            </a:r>
            <a:r>
              <a:rPr lang="fr-FR" sz="2400" b="1" dirty="0">
                <a:solidFill>
                  <a:schemeClr val="tx1"/>
                </a:solidFill>
              </a:rPr>
              <a:t>des questions ou une demande, </a:t>
            </a:r>
            <a:r>
              <a:rPr lang="fr-FR" sz="2400" dirty="0">
                <a:solidFill>
                  <a:schemeClr val="tx1"/>
                </a:solidFill>
              </a:rPr>
              <a:t>il est tout à fait possible de </a:t>
            </a:r>
            <a:r>
              <a:rPr lang="fr-FR" sz="2400" b="1" dirty="0">
                <a:solidFill>
                  <a:schemeClr val="tx1"/>
                </a:solidFill>
              </a:rPr>
              <a:t>nous contacter en dehors de ces réunions</a:t>
            </a:r>
          </a:p>
        </p:txBody>
      </p:sp>
    </p:spTree>
    <p:extLst>
      <p:ext uri="{BB962C8B-B14F-4D97-AF65-F5344CB8AC3E}">
        <p14:creationId xmlns:p14="http://schemas.microsoft.com/office/powerpoint/2010/main" val="200678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phases de 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B4CFB-3DF0-6664-D3BD-04259221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25563"/>
            <a:ext cx="10877550" cy="5360988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fr-FR" sz="3600" b="1" u="sng" dirty="0">
                <a:solidFill>
                  <a:srgbClr val="C5A073"/>
                </a:solidFill>
              </a:rPr>
              <a:t>Réunion de planification</a:t>
            </a:r>
          </a:p>
          <a:p>
            <a:pPr marL="895350" lvl="1">
              <a:spcAft>
                <a:spcPts val="1800"/>
              </a:spcAft>
            </a:pPr>
            <a:r>
              <a:rPr lang="fr-FR" sz="2800" u="sng" dirty="0"/>
              <a:t>Fréquence</a:t>
            </a:r>
            <a:r>
              <a:rPr lang="fr-FR" sz="2800" dirty="0"/>
              <a:t> : A chaque</a:t>
            </a:r>
            <a:r>
              <a:rPr lang="fr-FR" sz="2800" b="1" dirty="0"/>
              <a:t> début de sprint </a:t>
            </a:r>
          </a:p>
          <a:p>
            <a:pPr marL="895350" lvl="1">
              <a:spcAft>
                <a:spcPts val="1800"/>
              </a:spcAft>
            </a:pPr>
            <a:r>
              <a:rPr lang="fr-FR" sz="2800" dirty="0"/>
              <a:t>Entre l’équipe </a:t>
            </a:r>
            <a:r>
              <a:rPr lang="fr-FR" sz="2800" dirty="0" err="1"/>
              <a:t>Webgencia</a:t>
            </a:r>
            <a:r>
              <a:rPr lang="fr-FR" sz="2800" dirty="0"/>
              <a:t> et </a:t>
            </a:r>
            <a:r>
              <a:rPr lang="fr-FR" sz="2800" dirty="0" err="1"/>
              <a:t>Qwenta</a:t>
            </a:r>
            <a:endParaRPr lang="fr-FR" sz="2800" dirty="0"/>
          </a:p>
          <a:p>
            <a:pPr marL="895350" lvl="1">
              <a:spcAft>
                <a:spcPts val="1800"/>
              </a:spcAft>
            </a:pPr>
            <a:r>
              <a:rPr lang="fr-FR" sz="2800" u="sng" dirty="0"/>
              <a:t>Durée</a:t>
            </a:r>
            <a:r>
              <a:rPr lang="fr-FR" sz="2800" dirty="0"/>
              <a:t> : environ </a:t>
            </a:r>
            <a:r>
              <a:rPr lang="fr-FR" sz="2800" b="1" dirty="0"/>
              <a:t>1h</a:t>
            </a:r>
          </a:p>
          <a:p>
            <a:pPr marL="895350" lvl="1">
              <a:spcAft>
                <a:spcPts val="1800"/>
              </a:spcAft>
            </a:pPr>
            <a:r>
              <a:rPr lang="fr-FR" sz="2800" u="sng" dirty="0"/>
              <a:t>Objectifs</a:t>
            </a:r>
            <a:r>
              <a:rPr lang="fr-FR" sz="2800" dirty="0"/>
              <a:t> : </a:t>
            </a:r>
          </a:p>
          <a:p>
            <a:pPr marL="1457325" lvl="2" indent="-466725">
              <a:spcAft>
                <a:spcPts val="1200"/>
              </a:spcAft>
              <a:buClr>
                <a:srgbClr val="8BC7B1"/>
              </a:buClr>
              <a:buFont typeface="Wingdings" panose="05000000000000000000" pitchFamily="2" charset="2"/>
              <a:buChar char="Ü"/>
            </a:pPr>
            <a:r>
              <a:rPr lang="fr-FR" sz="2400" dirty="0"/>
              <a:t>Discuter des </a:t>
            </a:r>
            <a:r>
              <a:rPr lang="fr-FR" sz="2400" b="1" dirty="0"/>
              <a:t>priorités</a:t>
            </a:r>
          </a:p>
          <a:p>
            <a:pPr marL="1457325" lvl="2" indent="-466725">
              <a:spcAft>
                <a:spcPts val="1200"/>
              </a:spcAft>
              <a:buClr>
                <a:srgbClr val="8BC7B1"/>
              </a:buClr>
              <a:buFont typeface="Wingdings" panose="05000000000000000000" pitchFamily="2" charset="2"/>
              <a:buChar char="Ü"/>
            </a:pPr>
            <a:r>
              <a:rPr lang="fr-FR" sz="2400" dirty="0"/>
              <a:t>Possibilité pour </a:t>
            </a:r>
            <a:r>
              <a:rPr lang="fr-FR" sz="2400" dirty="0" err="1"/>
              <a:t>Qwenta</a:t>
            </a:r>
            <a:r>
              <a:rPr lang="fr-FR" sz="2400" dirty="0"/>
              <a:t> de </a:t>
            </a:r>
            <a:r>
              <a:rPr lang="fr-FR" sz="2400" b="1" dirty="0"/>
              <a:t>valider </a:t>
            </a:r>
            <a:r>
              <a:rPr lang="fr-FR" sz="2400" dirty="0"/>
              <a:t>ou</a:t>
            </a:r>
            <a:r>
              <a:rPr lang="fr-FR" sz="2400" b="1" dirty="0"/>
              <a:t> ajuster les fonctionnalités</a:t>
            </a:r>
          </a:p>
          <a:p>
            <a:pPr marL="1457325" lvl="2" indent="-466725">
              <a:spcAft>
                <a:spcPts val="1200"/>
              </a:spcAft>
              <a:buClr>
                <a:srgbClr val="8BC7B1"/>
              </a:buClr>
              <a:buFont typeface="Wingdings" panose="05000000000000000000" pitchFamily="2" charset="2"/>
              <a:buChar char="Ü"/>
            </a:pPr>
            <a:r>
              <a:rPr lang="fr-FR" sz="2400" dirty="0"/>
              <a:t>Permet une </a:t>
            </a:r>
            <a:r>
              <a:rPr lang="fr-FR" sz="2400" b="1" dirty="0"/>
              <a:t>entière transparence </a:t>
            </a:r>
            <a:r>
              <a:rPr lang="fr-FR" sz="2400" dirty="0"/>
              <a:t>sur le travail en cours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39302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phases de 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B4CFB-3DF0-6664-D3BD-04259221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25563"/>
            <a:ext cx="11154526" cy="5032375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fr-FR" sz="3600" b="1" u="sng" dirty="0">
                <a:solidFill>
                  <a:srgbClr val="C5A073"/>
                </a:solidFill>
              </a:rPr>
              <a:t>Réunion de rétrospective</a:t>
            </a:r>
          </a:p>
          <a:p>
            <a:pPr marL="895350" lvl="1">
              <a:spcAft>
                <a:spcPts val="1800"/>
              </a:spcAft>
            </a:pPr>
            <a:r>
              <a:rPr lang="fr-FR" sz="2800" u="sng" dirty="0"/>
              <a:t>Fréquence</a:t>
            </a:r>
            <a:r>
              <a:rPr lang="fr-FR" sz="2800" dirty="0"/>
              <a:t> : A chaque</a:t>
            </a:r>
            <a:r>
              <a:rPr lang="fr-FR" sz="2800" b="1" dirty="0"/>
              <a:t> fin de sprint </a:t>
            </a:r>
            <a:r>
              <a:rPr lang="fr-FR" i="1" dirty="0"/>
              <a:t>(varie entre 1 à 4 semaines)</a:t>
            </a:r>
          </a:p>
          <a:p>
            <a:pPr marL="895350" lvl="1">
              <a:spcAft>
                <a:spcPts val="1800"/>
              </a:spcAft>
            </a:pPr>
            <a:r>
              <a:rPr lang="fr-FR" sz="2800" dirty="0"/>
              <a:t>Entre l’équipe </a:t>
            </a:r>
            <a:r>
              <a:rPr lang="fr-FR" sz="2800" dirty="0" err="1"/>
              <a:t>Webgencia</a:t>
            </a:r>
            <a:r>
              <a:rPr lang="fr-FR" sz="2800" dirty="0"/>
              <a:t> et </a:t>
            </a:r>
            <a:r>
              <a:rPr lang="fr-FR" sz="2800" dirty="0" err="1"/>
              <a:t>Qwenta</a:t>
            </a:r>
            <a:endParaRPr lang="fr-FR" sz="2800" dirty="0"/>
          </a:p>
          <a:p>
            <a:pPr marL="895350" lvl="1">
              <a:spcAft>
                <a:spcPts val="1800"/>
              </a:spcAft>
            </a:pPr>
            <a:r>
              <a:rPr lang="fr-FR" sz="2800" u="sng" dirty="0"/>
              <a:t>Durée</a:t>
            </a:r>
            <a:r>
              <a:rPr lang="fr-FR" sz="2800" dirty="0"/>
              <a:t> : entre </a:t>
            </a:r>
            <a:r>
              <a:rPr lang="fr-FR" sz="2800" b="1" dirty="0"/>
              <a:t>1h à 2h max</a:t>
            </a:r>
          </a:p>
          <a:p>
            <a:pPr marL="895350" lvl="1">
              <a:spcAft>
                <a:spcPts val="1800"/>
              </a:spcAft>
            </a:pPr>
            <a:r>
              <a:rPr lang="fr-FR" sz="2800" u="sng" dirty="0"/>
              <a:t>Objectifs</a:t>
            </a:r>
            <a:r>
              <a:rPr lang="fr-FR" sz="2800" dirty="0"/>
              <a:t> : </a:t>
            </a:r>
          </a:p>
          <a:p>
            <a:pPr marL="1438275" lvl="2" indent="-447675">
              <a:lnSpc>
                <a:spcPct val="110000"/>
              </a:lnSpc>
              <a:buClr>
                <a:srgbClr val="8BC7B1"/>
              </a:buClr>
              <a:buFont typeface="Wingdings" panose="05000000000000000000" pitchFamily="2" charset="2"/>
              <a:buChar char="Ü"/>
            </a:pPr>
            <a:r>
              <a:rPr lang="fr-FR" sz="2400" b="1" dirty="0"/>
              <a:t>Présenter les fonctionnalités développées</a:t>
            </a:r>
            <a:endParaRPr lang="fr-FR" sz="2400" dirty="0"/>
          </a:p>
          <a:p>
            <a:pPr marL="1438275" lvl="2" indent="-447675">
              <a:lnSpc>
                <a:spcPct val="110000"/>
              </a:lnSpc>
              <a:buClr>
                <a:srgbClr val="8BC7B1"/>
              </a:buClr>
              <a:buFont typeface="Wingdings" panose="05000000000000000000" pitchFamily="2" charset="2"/>
              <a:buChar char="Ü"/>
            </a:pPr>
            <a:r>
              <a:rPr lang="fr-FR" sz="2400" dirty="0"/>
              <a:t>Discuter des </a:t>
            </a:r>
            <a:r>
              <a:rPr lang="fr-FR" sz="2400" b="1" dirty="0"/>
              <a:t>améliorations</a:t>
            </a:r>
            <a:r>
              <a:rPr lang="fr-FR" sz="2400" dirty="0"/>
              <a:t> et </a:t>
            </a:r>
            <a:r>
              <a:rPr lang="fr-FR" sz="2400" b="1" dirty="0"/>
              <a:t>ajustements éventuels</a:t>
            </a:r>
          </a:p>
        </p:txBody>
      </p:sp>
    </p:spTree>
    <p:extLst>
      <p:ext uri="{BB962C8B-B14F-4D97-AF65-F5344CB8AC3E}">
        <p14:creationId xmlns:p14="http://schemas.microsoft.com/office/powerpoint/2010/main" val="287701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3316E-9C56-944B-F3F7-24253D9AA233}"/>
              </a:ext>
            </a:extLst>
          </p:cNvPr>
          <p:cNvSpPr/>
          <p:nvPr/>
        </p:nvSpPr>
        <p:spPr>
          <a:xfrm>
            <a:off x="953250" y="4613791"/>
            <a:ext cx="2023671" cy="1755967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610234-12EB-F6E9-DA0E-F552DC5213E2}"/>
              </a:ext>
            </a:extLst>
          </p:cNvPr>
          <p:cNvSpPr/>
          <p:nvPr/>
        </p:nvSpPr>
        <p:spPr>
          <a:xfrm>
            <a:off x="953250" y="2017039"/>
            <a:ext cx="2023671" cy="1755967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4AC4-DAD1-6E9E-4057-C970FCB7AC40}"/>
              </a:ext>
            </a:extLst>
          </p:cNvPr>
          <p:cNvSpPr/>
          <p:nvPr/>
        </p:nvSpPr>
        <p:spPr>
          <a:xfrm>
            <a:off x="3975056" y="4639192"/>
            <a:ext cx="1611612" cy="1755967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EAB647-3C29-957D-51D6-14A5815ED999}"/>
              </a:ext>
            </a:extLst>
          </p:cNvPr>
          <p:cNvSpPr/>
          <p:nvPr/>
        </p:nvSpPr>
        <p:spPr>
          <a:xfrm>
            <a:off x="4140950" y="2040893"/>
            <a:ext cx="1611612" cy="1755967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Espace réservé du contenu 12">
            <a:extLst>
              <a:ext uri="{FF2B5EF4-FFF2-40B4-BE49-F238E27FC236}">
                <a16:creationId xmlns:a16="http://schemas.microsoft.com/office/drawing/2014/main" id="{A51D3C36-55CB-6C47-F20C-743D691A8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86679"/>
              </p:ext>
            </p:extLst>
          </p:nvPr>
        </p:nvGraphicFramePr>
        <p:xfrm>
          <a:off x="1381875" y="1760852"/>
          <a:ext cx="10109200" cy="491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AA6D04F8-7108-C9BF-5B40-DD57198F3930}"/>
              </a:ext>
            </a:extLst>
          </p:cNvPr>
          <p:cNvSpPr txBox="1"/>
          <p:nvPr/>
        </p:nvSpPr>
        <p:spPr>
          <a:xfrm>
            <a:off x="338940" y="1237081"/>
            <a:ext cx="9215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8BC7B1"/>
              </a:buClr>
              <a:buFont typeface="Wingdings" panose="05000000000000000000" pitchFamily="2" charset="2"/>
              <a:buChar char=""/>
            </a:pPr>
            <a:r>
              <a:rPr lang="fr-FR" sz="2800" dirty="0"/>
              <a:t>Vous avez des </a:t>
            </a:r>
            <a:r>
              <a:rPr lang="fr-FR" sz="2800" b="1" dirty="0"/>
              <a:t>questions</a:t>
            </a:r>
            <a:r>
              <a:rPr lang="fr-FR" sz="2800" dirty="0"/>
              <a:t> ou besoin de </a:t>
            </a:r>
            <a:r>
              <a:rPr lang="fr-FR" sz="2800" b="1" dirty="0"/>
              <a:t>prendre un RDV </a:t>
            </a:r>
            <a:r>
              <a:rPr lang="fr-F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176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46B79B6-67C3-BEE8-2012-1C6F6E310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125"/>
            <a:ext cx="9144000" cy="1924050"/>
          </a:xfrm>
        </p:spPr>
        <p:txBody>
          <a:bodyPr/>
          <a:lstStyle/>
          <a:p>
            <a:r>
              <a:rPr lang="fr-FR" dirty="0"/>
              <a:t>Les spécifications techniques</a:t>
            </a:r>
          </a:p>
        </p:txBody>
      </p:sp>
      <p:pic>
        <p:nvPicPr>
          <p:cNvPr id="7" name="Graphique 6" descr="Plan avec un remplissage uni">
            <a:extLst>
              <a:ext uri="{FF2B5EF4-FFF2-40B4-BE49-F238E27FC236}">
                <a16:creationId xmlns:a16="http://schemas.microsoft.com/office/drawing/2014/main" id="{964A7765-3826-741F-C146-E89C0B46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988" y="3686175"/>
            <a:ext cx="2486024" cy="24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9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u="none" dirty="0"/>
              <a:t>Arborescence du site</a:t>
            </a:r>
            <a:endParaRPr lang="fr-FR" dirty="0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2841459-FDEB-F0D7-CFE3-50F6DBEC52FB}"/>
              </a:ext>
            </a:extLst>
          </p:cNvPr>
          <p:cNvSpPr/>
          <p:nvPr/>
        </p:nvSpPr>
        <p:spPr>
          <a:xfrm>
            <a:off x="132598" y="3452812"/>
            <a:ext cx="1171575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Accueil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E89A2C7-6541-39FB-4AB9-6EE2B027AAB3}"/>
              </a:ext>
            </a:extLst>
          </p:cNvPr>
          <p:cNvSpPr/>
          <p:nvPr/>
        </p:nvSpPr>
        <p:spPr>
          <a:xfrm>
            <a:off x="2291455" y="1715295"/>
            <a:ext cx="1282238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Pricings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CC1C6D4-777D-53DB-E723-8A2017E0DF88}"/>
              </a:ext>
            </a:extLst>
          </p:cNvPr>
          <p:cNvSpPr/>
          <p:nvPr/>
        </p:nvSpPr>
        <p:spPr>
          <a:xfrm>
            <a:off x="2291455" y="3452812"/>
            <a:ext cx="1282238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Connexion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A784417-F5BF-4F67-6AB0-E3448F17557A}"/>
              </a:ext>
            </a:extLst>
          </p:cNvPr>
          <p:cNvSpPr/>
          <p:nvPr/>
        </p:nvSpPr>
        <p:spPr>
          <a:xfrm>
            <a:off x="2291455" y="5142707"/>
            <a:ext cx="1282238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Exemples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D1D63050-D115-F967-D336-9BCEE0FEF15B}"/>
              </a:ext>
            </a:extLst>
          </p:cNvPr>
          <p:cNvSpPr/>
          <p:nvPr/>
        </p:nvSpPr>
        <p:spPr>
          <a:xfrm>
            <a:off x="4560973" y="3452812"/>
            <a:ext cx="1535027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Dashboard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FA9FE00F-826C-8E88-1407-19A963539A35}"/>
              </a:ext>
            </a:extLst>
          </p:cNvPr>
          <p:cNvSpPr/>
          <p:nvPr/>
        </p:nvSpPr>
        <p:spPr>
          <a:xfrm>
            <a:off x="7273781" y="3452812"/>
            <a:ext cx="1535027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Mon restaurant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2832A4F-86AE-FE54-9280-1EF1F272E24F}"/>
              </a:ext>
            </a:extLst>
          </p:cNvPr>
          <p:cNvSpPr/>
          <p:nvPr/>
        </p:nvSpPr>
        <p:spPr>
          <a:xfrm>
            <a:off x="7273781" y="5142707"/>
            <a:ext cx="1535027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Mon compte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9D9F3AE-C669-2930-796A-6CC2A84691C2}"/>
              </a:ext>
            </a:extLst>
          </p:cNvPr>
          <p:cNvSpPr/>
          <p:nvPr/>
        </p:nvSpPr>
        <p:spPr>
          <a:xfrm>
            <a:off x="7273781" y="1715294"/>
            <a:ext cx="1535027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Menus précédents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D4F2CB95-C17A-C484-4A38-C302FDEFD097}"/>
              </a:ext>
            </a:extLst>
          </p:cNvPr>
          <p:cNvSpPr/>
          <p:nvPr/>
        </p:nvSpPr>
        <p:spPr>
          <a:xfrm>
            <a:off x="10042611" y="1715294"/>
            <a:ext cx="1535027" cy="866775"/>
          </a:xfrm>
          <a:prstGeom prst="roundRect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Création de menus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7F9F9CA-29A7-1411-8B95-8714020DE039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>
            <a:off x="1304173" y="3886200"/>
            <a:ext cx="9872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7A1FC61E-0EF9-C27C-63E4-A26B797415E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1304173" y="2148683"/>
            <a:ext cx="987282" cy="1737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FBB54B3F-A8AB-1B77-8175-FD6A6EE7137C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1304173" y="3886200"/>
            <a:ext cx="987282" cy="1689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B2C29618-B646-7805-11C8-AB1F9D608B93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3573693" y="3886200"/>
            <a:ext cx="987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EDA70C11-91AA-841F-4486-D00B80D2D57A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>
            <a:off x="6096000" y="3886200"/>
            <a:ext cx="11777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1A7BFF1D-C26D-A9D6-FE25-DFB4E6B25129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6096000" y="3886200"/>
            <a:ext cx="1177781" cy="1689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33B870-4026-1B9C-6069-E678E80F5859}"/>
              </a:ext>
            </a:extLst>
          </p:cNvPr>
          <p:cNvCxnSpPr>
            <a:cxnSpLocks/>
            <a:stCxn id="42" idx="1"/>
            <a:endCxn id="39" idx="3"/>
          </p:cNvCxnSpPr>
          <p:nvPr/>
        </p:nvCxnSpPr>
        <p:spPr>
          <a:xfrm flipH="1">
            <a:off x="6096000" y="2148682"/>
            <a:ext cx="1177781" cy="1737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50040DCD-44F5-6838-BB77-362C49C31878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8808808" y="2148682"/>
            <a:ext cx="12338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2465C88-4E8F-B5B6-3DA9-094A874D5428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 flipV="1">
            <a:off x="6096000" y="2148682"/>
            <a:ext cx="3946611" cy="17375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u="none" dirty="0"/>
              <a:t>Architecture du site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61B7CF-CA18-13E3-E7EA-5AF3301E6C87}"/>
              </a:ext>
            </a:extLst>
          </p:cNvPr>
          <p:cNvSpPr txBox="1"/>
          <p:nvPr/>
        </p:nvSpPr>
        <p:spPr>
          <a:xfrm>
            <a:off x="1381875" y="1364219"/>
            <a:ext cx="3302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</a:p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Partie visible d’un site</a:t>
            </a:r>
          </a:p>
          <a:p>
            <a:pPr algn="ctr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493D12-3A7B-56B2-B724-D31544AC34EE}"/>
              </a:ext>
            </a:extLst>
          </p:cNvPr>
          <p:cNvSpPr txBox="1"/>
          <p:nvPr/>
        </p:nvSpPr>
        <p:spPr>
          <a:xfrm>
            <a:off x="8496300" y="1371670"/>
            <a:ext cx="2445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</a:p>
          <a:p>
            <a:pPr algn="ctr"/>
            <a:r>
              <a:rPr lang="fr-F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Côté serveur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7C36DF-4E9F-32AA-173A-B93BD7C9AA34}"/>
              </a:ext>
            </a:extLst>
          </p:cNvPr>
          <p:cNvSpPr txBox="1"/>
          <p:nvPr/>
        </p:nvSpPr>
        <p:spPr>
          <a:xfrm>
            <a:off x="1731557" y="5045903"/>
            <a:ext cx="293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SERVICES TIERS</a:t>
            </a:r>
          </a:p>
        </p:txBody>
      </p:sp>
      <p:pic>
        <p:nvPicPr>
          <p:cNvPr id="8" name="Graphique 7" descr="Serveur contour">
            <a:extLst>
              <a:ext uri="{FF2B5EF4-FFF2-40B4-BE49-F238E27FC236}">
                <a16:creationId xmlns:a16="http://schemas.microsoft.com/office/drawing/2014/main" id="{2DACB79E-84C8-83E2-097E-AEA948C6F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0542" y="2469163"/>
            <a:ext cx="914400" cy="914400"/>
          </a:xfrm>
          <a:prstGeom prst="rect">
            <a:avLst/>
          </a:prstGeom>
        </p:spPr>
      </p:pic>
      <p:pic>
        <p:nvPicPr>
          <p:cNvPr id="10" name="Graphique 9" descr="Base de données avec un remplissage uni">
            <a:extLst>
              <a:ext uri="{FF2B5EF4-FFF2-40B4-BE49-F238E27FC236}">
                <a16:creationId xmlns:a16="http://schemas.microsoft.com/office/drawing/2014/main" id="{E18A4752-5A3F-6C98-5355-66F6A7453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4116" y="5056534"/>
            <a:ext cx="914400" cy="914400"/>
          </a:xfrm>
          <a:prstGeom prst="rect">
            <a:avLst/>
          </a:prstGeom>
        </p:spPr>
      </p:pic>
      <p:pic>
        <p:nvPicPr>
          <p:cNvPr id="14" name="Graphique 13" descr="Écran avec un remplissage uni">
            <a:extLst>
              <a:ext uri="{FF2B5EF4-FFF2-40B4-BE49-F238E27FC236}">
                <a16:creationId xmlns:a16="http://schemas.microsoft.com/office/drawing/2014/main" id="{9664A3C0-2159-222E-A71C-B37962B7A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6165" y="1906350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4E29287-8067-5491-FAB9-691D1D9AB8FA}"/>
              </a:ext>
            </a:extLst>
          </p:cNvPr>
          <p:cNvSpPr txBox="1"/>
          <p:nvPr/>
        </p:nvSpPr>
        <p:spPr>
          <a:xfrm>
            <a:off x="2177211" y="2709080"/>
            <a:ext cx="171230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dirty="0"/>
              <a:t>HTML,CSS</a:t>
            </a:r>
          </a:p>
          <a:p>
            <a:pPr algn="ctr">
              <a:spcAft>
                <a:spcPts val="600"/>
              </a:spcAft>
            </a:pPr>
            <a:r>
              <a:rPr lang="fr-FR" sz="2000" dirty="0"/>
              <a:t>Bootstrap</a:t>
            </a:r>
          </a:p>
          <a:p>
            <a:pPr algn="ctr">
              <a:spcAft>
                <a:spcPts val="600"/>
              </a:spcAft>
            </a:pPr>
            <a:r>
              <a:rPr lang="fr-FR" sz="2000" dirty="0"/>
              <a:t>JavaScript</a:t>
            </a:r>
          </a:p>
          <a:p>
            <a:pPr algn="ctr">
              <a:spcAft>
                <a:spcPts val="600"/>
              </a:spcAft>
            </a:pPr>
            <a:r>
              <a:rPr lang="fr-FR" sz="2000" dirty="0"/>
              <a:t>React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3B8D5C-8938-1B13-6113-594E656AD6E6}"/>
              </a:ext>
            </a:extLst>
          </p:cNvPr>
          <p:cNvSpPr txBox="1"/>
          <p:nvPr/>
        </p:nvSpPr>
        <p:spPr>
          <a:xfrm>
            <a:off x="2189131" y="5947783"/>
            <a:ext cx="17123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dirty="0"/>
              <a:t>Instagram</a:t>
            </a:r>
          </a:p>
          <a:p>
            <a:pPr algn="ctr">
              <a:spcAft>
                <a:spcPts val="600"/>
              </a:spcAft>
            </a:pPr>
            <a:r>
              <a:rPr lang="fr-FR" sz="2000" dirty="0"/>
              <a:t>Deliveroo</a:t>
            </a:r>
          </a:p>
        </p:txBody>
      </p:sp>
      <p:pic>
        <p:nvPicPr>
          <p:cNvPr id="18" name="Graphique 17" descr="Engrenage avec un remplissage uni">
            <a:extLst>
              <a:ext uri="{FF2B5EF4-FFF2-40B4-BE49-F238E27FC236}">
                <a16:creationId xmlns:a16="http://schemas.microsoft.com/office/drawing/2014/main" id="{E3EED7D6-C577-B43B-DBDC-22AC693F5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5774" y="5413825"/>
            <a:ext cx="659023" cy="65902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DCE5BA1-3FC2-1FBE-9BF8-4FC509A0964D}"/>
              </a:ext>
            </a:extLst>
          </p:cNvPr>
          <p:cNvSpPr txBox="1"/>
          <p:nvPr/>
        </p:nvSpPr>
        <p:spPr>
          <a:xfrm>
            <a:off x="8496300" y="2187853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SERVEUR WEB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519345D-5635-8ECD-18C3-55A5D9ED1DF9}"/>
              </a:ext>
            </a:extLst>
          </p:cNvPr>
          <p:cNvSpPr txBox="1"/>
          <p:nvPr/>
        </p:nvSpPr>
        <p:spPr>
          <a:xfrm>
            <a:off x="8628450" y="4638709"/>
            <a:ext cx="24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BASE DE DONNÉES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AACBEA3-6611-7013-C037-1F5A4AA5B53C}"/>
              </a:ext>
            </a:extLst>
          </p:cNvPr>
          <p:cNvSpPr txBox="1"/>
          <p:nvPr/>
        </p:nvSpPr>
        <p:spPr>
          <a:xfrm>
            <a:off x="8891588" y="3426219"/>
            <a:ext cx="17123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dirty="0"/>
              <a:t>JavaScript</a:t>
            </a:r>
          </a:p>
          <a:p>
            <a:pPr algn="ctr">
              <a:spcAft>
                <a:spcPts val="600"/>
              </a:spcAft>
            </a:pPr>
            <a:r>
              <a:rPr lang="fr-FR" sz="2000" dirty="0"/>
              <a:t>Node.js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A31DB3-0FA5-CB7F-57B4-C1D070C389DA}"/>
              </a:ext>
            </a:extLst>
          </p:cNvPr>
          <p:cNvSpPr txBox="1"/>
          <p:nvPr/>
        </p:nvSpPr>
        <p:spPr>
          <a:xfrm>
            <a:off x="8995162" y="5900158"/>
            <a:ext cx="17123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dirty="0"/>
              <a:t>SQL</a:t>
            </a:r>
          </a:p>
          <a:p>
            <a:pPr algn="ctr">
              <a:spcAft>
                <a:spcPts val="600"/>
              </a:spcAft>
            </a:pPr>
            <a:r>
              <a:rPr lang="fr-FR" sz="2000" dirty="0"/>
              <a:t>Sequelize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1C6034A-E6BD-2078-F200-5B90683F1A51}"/>
              </a:ext>
            </a:extLst>
          </p:cNvPr>
          <p:cNvSpPr/>
          <p:nvPr/>
        </p:nvSpPr>
        <p:spPr>
          <a:xfrm>
            <a:off x="1249968" y="1261747"/>
            <a:ext cx="3560157" cy="3001605"/>
          </a:xfrm>
          <a:prstGeom prst="roundRect">
            <a:avLst>
              <a:gd name="adj" fmla="val 10492"/>
            </a:avLst>
          </a:prstGeom>
          <a:noFill/>
          <a:ln w="57150">
            <a:solidFill>
              <a:srgbClr val="8BC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42F62F7-E7B6-A47E-5C29-346FB67C0830}"/>
              </a:ext>
            </a:extLst>
          </p:cNvPr>
          <p:cNvSpPr/>
          <p:nvPr/>
        </p:nvSpPr>
        <p:spPr>
          <a:xfrm>
            <a:off x="1249968" y="5008040"/>
            <a:ext cx="3560157" cy="1812077"/>
          </a:xfrm>
          <a:prstGeom prst="roundRect">
            <a:avLst>
              <a:gd name="adj" fmla="val 12382"/>
            </a:avLst>
          </a:prstGeom>
          <a:noFill/>
          <a:ln w="57150">
            <a:solidFill>
              <a:srgbClr val="8BC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64C4104-3FE9-F15D-2BD6-27405EC1BEB7}"/>
              </a:ext>
            </a:extLst>
          </p:cNvPr>
          <p:cNvSpPr/>
          <p:nvPr/>
        </p:nvSpPr>
        <p:spPr>
          <a:xfrm>
            <a:off x="7743825" y="1261746"/>
            <a:ext cx="4050517" cy="5558372"/>
          </a:xfrm>
          <a:prstGeom prst="roundRect">
            <a:avLst>
              <a:gd name="adj" fmla="val 10492"/>
            </a:avLst>
          </a:prstGeom>
          <a:noFill/>
          <a:ln w="57150">
            <a:solidFill>
              <a:srgbClr val="8BC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8C5D40A-3F02-5522-8600-302771934C2F}"/>
              </a:ext>
            </a:extLst>
          </p:cNvPr>
          <p:cNvSpPr/>
          <p:nvPr/>
        </p:nvSpPr>
        <p:spPr>
          <a:xfrm>
            <a:off x="7943850" y="2125663"/>
            <a:ext cx="3678675" cy="2085386"/>
          </a:xfrm>
          <a:prstGeom prst="roundRect">
            <a:avLst>
              <a:gd name="adj" fmla="val 10492"/>
            </a:avLst>
          </a:prstGeom>
          <a:noFill/>
          <a:ln w="38100">
            <a:solidFill>
              <a:srgbClr val="8BC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7BBFC3-88D2-F0CE-D4B2-9DA32BB79841}"/>
              </a:ext>
            </a:extLst>
          </p:cNvPr>
          <p:cNvSpPr/>
          <p:nvPr/>
        </p:nvSpPr>
        <p:spPr>
          <a:xfrm>
            <a:off x="7943850" y="4599602"/>
            <a:ext cx="3678675" cy="2085386"/>
          </a:xfrm>
          <a:prstGeom prst="roundRect">
            <a:avLst>
              <a:gd name="adj" fmla="val 10492"/>
            </a:avLst>
          </a:prstGeom>
          <a:noFill/>
          <a:ln w="38100">
            <a:solidFill>
              <a:srgbClr val="8BC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Flèche : double flèche horizontale 27">
            <a:extLst>
              <a:ext uri="{FF2B5EF4-FFF2-40B4-BE49-F238E27FC236}">
                <a16:creationId xmlns:a16="http://schemas.microsoft.com/office/drawing/2014/main" id="{B5287502-F909-0C5D-5361-7B4F23C453BE}"/>
              </a:ext>
            </a:extLst>
          </p:cNvPr>
          <p:cNvSpPr/>
          <p:nvPr/>
        </p:nvSpPr>
        <p:spPr>
          <a:xfrm>
            <a:off x="4876801" y="2791757"/>
            <a:ext cx="2809874" cy="269211"/>
          </a:xfrm>
          <a:prstGeom prst="leftRightArrow">
            <a:avLst>
              <a:gd name="adj1" fmla="val 38265"/>
              <a:gd name="adj2" fmla="val 87161"/>
            </a:avLst>
          </a:prstGeom>
          <a:solidFill>
            <a:srgbClr val="C5A0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Flèche : double flèche horizontale 28">
            <a:extLst>
              <a:ext uri="{FF2B5EF4-FFF2-40B4-BE49-F238E27FC236}">
                <a16:creationId xmlns:a16="http://schemas.microsoft.com/office/drawing/2014/main" id="{7F699698-C6C7-9903-52E0-9EF261B1DD9E}"/>
              </a:ext>
            </a:extLst>
          </p:cNvPr>
          <p:cNvSpPr/>
          <p:nvPr/>
        </p:nvSpPr>
        <p:spPr>
          <a:xfrm rot="5400000">
            <a:off x="2717741" y="4502482"/>
            <a:ext cx="688975" cy="269211"/>
          </a:xfrm>
          <a:prstGeom prst="leftRightArrow">
            <a:avLst>
              <a:gd name="adj1" fmla="val 38265"/>
              <a:gd name="adj2" fmla="val 68291"/>
            </a:avLst>
          </a:prstGeom>
          <a:solidFill>
            <a:srgbClr val="C5A0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62719C-5A4B-A310-CE46-B498D02F2E61}"/>
              </a:ext>
            </a:extLst>
          </p:cNvPr>
          <p:cNvSpPr/>
          <p:nvPr/>
        </p:nvSpPr>
        <p:spPr>
          <a:xfrm>
            <a:off x="5351826" y="2496842"/>
            <a:ext cx="18502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>
                <a:ln w="0">
                  <a:solidFill>
                    <a:srgbClr val="C5A073"/>
                  </a:solidFill>
                </a:ln>
                <a:solidFill>
                  <a:srgbClr val="C5A0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REST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673B8C-00EA-853D-391D-A1877709A2DF}"/>
              </a:ext>
            </a:extLst>
          </p:cNvPr>
          <p:cNvSpPr/>
          <p:nvPr/>
        </p:nvSpPr>
        <p:spPr>
          <a:xfrm>
            <a:off x="2988191" y="4405373"/>
            <a:ext cx="219252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>
                <a:ln w="0">
                  <a:solidFill>
                    <a:srgbClr val="C5A073"/>
                  </a:solidFill>
                </a:ln>
                <a:solidFill>
                  <a:srgbClr val="C5A07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APIs externes</a:t>
            </a:r>
          </a:p>
        </p:txBody>
      </p:sp>
    </p:spTree>
    <p:extLst>
      <p:ext uri="{BB962C8B-B14F-4D97-AF65-F5344CB8AC3E}">
        <p14:creationId xmlns:p14="http://schemas.microsoft.com/office/powerpoint/2010/main" val="35134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877D08-07CE-3D20-F0FA-2B7276B5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Front-end</a:t>
            </a:r>
            <a:endParaRPr lang="fr-FR" b="1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B773D9C4-9E83-59DC-D2F6-5887A7849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52491"/>
              </p:ext>
            </p:extLst>
          </p:nvPr>
        </p:nvGraphicFramePr>
        <p:xfrm>
          <a:off x="232230" y="1267506"/>
          <a:ext cx="11727540" cy="5292951"/>
        </p:xfrm>
        <a:graphic>
          <a:graphicData uri="http://schemas.openxmlformats.org/drawingml/2006/table">
            <a:tbl>
              <a:tblPr firstCol="1" bandRow="1">
                <a:tableStyleId>{8EC20E35-A176-4012-BC5E-935CFFF8708E}</a:tableStyleId>
              </a:tblPr>
              <a:tblGrid>
                <a:gridCol w="2685141">
                  <a:extLst>
                    <a:ext uri="{9D8B030D-6E8A-4147-A177-3AD203B41FA5}">
                      <a16:colId xmlns:a16="http://schemas.microsoft.com/office/drawing/2014/main" val="896188279"/>
                    </a:ext>
                  </a:extLst>
                </a:gridCol>
                <a:gridCol w="4703870">
                  <a:extLst>
                    <a:ext uri="{9D8B030D-6E8A-4147-A177-3AD203B41FA5}">
                      <a16:colId xmlns:a16="http://schemas.microsoft.com/office/drawing/2014/main" val="537142263"/>
                    </a:ext>
                  </a:extLst>
                </a:gridCol>
                <a:gridCol w="4338529">
                  <a:extLst>
                    <a:ext uri="{9D8B030D-6E8A-4147-A177-3AD203B41FA5}">
                      <a16:colId xmlns:a16="http://schemas.microsoft.com/office/drawing/2014/main" val="2544072414"/>
                    </a:ext>
                  </a:extLst>
                </a:gridCol>
              </a:tblGrid>
              <a:tr h="2681546">
                <a:tc>
                  <a:txBody>
                    <a:bodyPr/>
                    <a:lstStyle/>
                    <a:p>
                      <a:pPr algn="ctr"/>
                      <a:r>
                        <a:rPr lang="fr-FR" sz="28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CHOIX</a:t>
                      </a:r>
                      <a:endParaRPr lang="fr-FR" sz="2800" b="1" i="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</a:p>
                    <a:p>
                      <a:pPr algn="ctr"/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</a:p>
                    <a:p>
                      <a:pPr algn="ctr"/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Bootstrap</a:t>
                      </a:r>
                    </a:p>
                    <a:p>
                      <a:pPr algn="ctr"/>
                      <a:r>
                        <a:rPr lang="fr-FR" sz="3200" b="1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endParaRPr lang="fr-FR" sz="2800" b="1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</a:t>
                      </a:r>
                    </a:p>
                    <a:p>
                      <a:pPr algn="ctr"/>
                      <a:r>
                        <a:rPr lang="fr-FR" sz="16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React-modal</a:t>
                      </a:r>
                    </a:p>
                    <a:p>
                      <a:pPr algn="ctr"/>
                      <a:r>
                        <a:rPr lang="fr-FR" sz="1600" b="0" i="0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</a:t>
                      </a:r>
                      <a:r>
                        <a:rPr lang="fr-FR" sz="16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-router</a:t>
                      </a:r>
                    </a:p>
                    <a:p>
                      <a:pPr algn="ctr"/>
                      <a:r>
                        <a:rPr lang="fr-FR" sz="1600" b="0" i="0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</a:t>
                      </a:r>
                      <a:r>
                        <a:rPr lang="fr-FR" sz="16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-transition-group</a:t>
                      </a:r>
                    </a:p>
                    <a:p>
                      <a:pPr algn="ctr"/>
                      <a:r>
                        <a:rPr lang="fr-FR" sz="1600" b="0" i="0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</a:t>
                      </a:r>
                      <a:r>
                        <a:rPr lang="fr-FR" sz="16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-to-</a:t>
                      </a:r>
                      <a:r>
                        <a:rPr lang="fr-FR" sz="1600" b="0" i="0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endParaRPr lang="fr-FR" sz="16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1600" b="0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React-</a:t>
                      </a:r>
                      <a:r>
                        <a:rPr lang="fr-FR" sz="1600" b="0" i="0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pdf</a:t>
                      </a:r>
                      <a:endParaRPr lang="fr-FR" sz="16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541593"/>
                  </a:ext>
                </a:extLst>
              </a:tr>
              <a:tr h="2611405">
                <a:tc>
                  <a:txBody>
                    <a:bodyPr/>
                    <a:lstStyle/>
                    <a:p>
                      <a:pPr algn="ctr"/>
                      <a:r>
                        <a:rPr lang="fr-FR" sz="28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EXPLICATIONS</a:t>
                      </a:r>
                      <a:endParaRPr lang="fr-FR" sz="2800" b="1" i="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Standard, simple</a:t>
                      </a: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 </a:t>
                      </a: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suffisant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Flexible</a:t>
                      </a: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</a:t>
                      </a: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efficace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Simplifie</a:t>
                      </a: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 développement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Très populaire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54349"/>
                  </a:ext>
                </a:extLst>
              </a:tr>
            </a:tbl>
          </a:graphicData>
        </a:graphic>
      </p:graphicFrame>
      <p:pic>
        <p:nvPicPr>
          <p:cNvPr id="3" name="Graphique 2" descr="Atome avec un remplissage uni">
            <a:extLst>
              <a:ext uri="{FF2B5EF4-FFF2-40B4-BE49-F238E27FC236}">
                <a16:creationId xmlns:a16="http://schemas.microsoft.com/office/drawing/2014/main" id="{7475BAEA-3A80-377A-4226-84A7795BC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4413" y="1582057"/>
            <a:ext cx="914400" cy="9144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98A567D-01C8-72B1-6AE4-7E907B125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3" t="18943" r="12367" b="20432"/>
          <a:stretch/>
        </p:blipFill>
        <p:spPr bwMode="auto">
          <a:xfrm>
            <a:off x="3421855" y="2640806"/>
            <a:ext cx="571501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ML5 – Logos Download">
            <a:extLst>
              <a:ext uri="{FF2B5EF4-FFF2-40B4-BE49-F238E27FC236}">
                <a16:creationId xmlns:a16="http://schemas.microsoft.com/office/drawing/2014/main" id="{BAF8DA36-1AD3-F391-7541-2719AAF9A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05" y="1643015"/>
            <a:ext cx="460800" cy="4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Graphique, Bleu électrique, symbole, capture d’écran&#10;&#10;Description générée automatiquement">
            <a:extLst>
              <a:ext uri="{FF2B5EF4-FFF2-40B4-BE49-F238E27FC236}">
                <a16:creationId xmlns:a16="http://schemas.microsoft.com/office/drawing/2014/main" id="{43C88F98-7852-454D-60D5-3A2611465D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07" t="6123" r="11133" b="5986"/>
          <a:stretch/>
        </p:blipFill>
        <p:spPr>
          <a:xfrm>
            <a:off x="3503503" y="2141910"/>
            <a:ext cx="408204" cy="460800"/>
          </a:xfrm>
          <a:prstGeom prst="rect">
            <a:avLst/>
          </a:prstGeom>
        </p:spPr>
      </p:pic>
      <p:pic>
        <p:nvPicPr>
          <p:cNvPr id="8" name="Picture 6" descr="JavaScript – Logos Download">
            <a:extLst>
              <a:ext uri="{FF2B5EF4-FFF2-40B4-BE49-F238E27FC236}">
                <a16:creationId xmlns:a16="http://schemas.microsoft.com/office/drawing/2014/main" id="{1E85618C-AEFB-BB68-31DF-4DBAA7B82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41" y="3141459"/>
            <a:ext cx="460800" cy="460800"/>
          </a:xfrm>
          <a:prstGeom prst="roundRect">
            <a:avLst>
              <a:gd name="adj" fmla="val 994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01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Back-end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756A48-7BBB-B07E-B910-2A8EBF17D5AD}"/>
              </a:ext>
            </a:extLst>
          </p:cNvPr>
          <p:cNvSpPr txBox="1"/>
          <p:nvPr/>
        </p:nvSpPr>
        <p:spPr>
          <a:xfrm>
            <a:off x="7889136" y="6550223"/>
            <a:ext cx="75603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effectLst/>
                <a:latin typeface="Inter"/>
              </a:rPr>
              <a:t>* Selon le </a:t>
            </a:r>
            <a:r>
              <a:rPr lang="fr-FR" sz="1400" b="0" i="0" u="sng" dirty="0">
                <a:solidFill>
                  <a:srgbClr val="0070C0"/>
                </a:solidFill>
                <a:effectLst/>
                <a:latin typeface="Inter"/>
                <a:hlinkClick r:id="rId3"/>
              </a:rPr>
              <a:t>rapport 2023 sur l’état des APIs - postman.com</a:t>
            </a:r>
            <a:endParaRPr lang="fr-FR" sz="1400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7D16232-7A65-C7B3-CB31-A57744950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413052"/>
              </p:ext>
            </p:extLst>
          </p:nvPr>
        </p:nvGraphicFramePr>
        <p:xfrm>
          <a:off x="177425" y="1187359"/>
          <a:ext cx="11837149" cy="5101976"/>
        </p:xfrm>
        <a:graphic>
          <a:graphicData uri="http://schemas.openxmlformats.org/drawingml/2006/table">
            <a:tbl>
              <a:tblPr firstCol="1" bandRow="1">
                <a:tableStyleId>{8EC20E35-A176-4012-BC5E-935CFFF8708E}</a:tableStyleId>
              </a:tblPr>
              <a:tblGrid>
                <a:gridCol w="2158739">
                  <a:extLst>
                    <a:ext uri="{9D8B030D-6E8A-4147-A177-3AD203B41FA5}">
                      <a16:colId xmlns:a16="http://schemas.microsoft.com/office/drawing/2014/main" val="896188279"/>
                    </a:ext>
                  </a:extLst>
                </a:gridCol>
                <a:gridCol w="3285332">
                  <a:extLst>
                    <a:ext uri="{9D8B030D-6E8A-4147-A177-3AD203B41FA5}">
                      <a16:colId xmlns:a16="http://schemas.microsoft.com/office/drawing/2014/main" val="537142263"/>
                    </a:ext>
                  </a:extLst>
                </a:gridCol>
                <a:gridCol w="3196539">
                  <a:extLst>
                    <a:ext uri="{9D8B030D-6E8A-4147-A177-3AD203B41FA5}">
                      <a16:colId xmlns:a16="http://schemas.microsoft.com/office/drawing/2014/main" val="2544072414"/>
                    </a:ext>
                  </a:extLst>
                </a:gridCol>
                <a:gridCol w="3196539">
                  <a:extLst>
                    <a:ext uri="{9D8B030D-6E8A-4147-A177-3AD203B41FA5}">
                      <a16:colId xmlns:a16="http://schemas.microsoft.com/office/drawing/2014/main" val="4125641218"/>
                    </a:ext>
                  </a:extLst>
                </a:gridCol>
              </a:tblGrid>
              <a:tr h="572735">
                <a:tc>
                  <a:txBody>
                    <a:bodyPr/>
                    <a:lstStyle/>
                    <a:p>
                      <a:pPr algn="ctr"/>
                      <a:endParaRPr lang="fr-FR" sz="2800" b="1" i="0" u="none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i="0" u="none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Serveur web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fr-FR" sz="2000" b="1" i="0" u="none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 de données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i="0" u="none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09172"/>
                  </a:ext>
                </a:extLst>
              </a:tr>
              <a:tr h="2088006">
                <a:tc>
                  <a:txBody>
                    <a:bodyPr/>
                    <a:lstStyle/>
                    <a:p>
                      <a:pPr algn="ctr"/>
                      <a:r>
                        <a:rPr lang="fr-FR" sz="28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CHOIX</a:t>
                      </a:r>
                      <a:endParaRPr lang="fr-FR" sz="2800" b="1" i="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endParaRPr lang="fr-FR" sz="20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fr-FR" sz="32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Sequelize</a:t>
                      </a:r>
                      <a:endParaRPr lang="fr-FR" sz="2000" b="0" i="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3200" b="1" i="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REST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541593"/>
                  </a:ext>
                </a:extLst>
              </a:tr>
              <a:tr h="2441235">
                <a:tc>
                  <a:txBody>
                    <a:bodyPr/>
                    <a:lstStyle/>
                    <a:p>
                      <a:pPr algn="ctr"/>
                      <a:r>
                        <a:rPr lang="fr-FR" sz="28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EXPLICA-</a:t>
                      </a:r>
                    </a:p>
                    <a:p>
                      <a:pPr algn="ctr"/>
                      <a:r>
                        <a:rPr lang="fr-FR" sz="28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TIONS</a:t>
                      </a:r>
                      <a:endParaRPr lang="fr-FR" sz="2800" b="1" i="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Performance élevée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Polyvalence avec JavaScript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Fiable</a:t>
                      </a: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et </a:t>
                      </a: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stable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Compatible avec Node.js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0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86% </a:t>
                      </a:r>
                      <a:r>
                        <a:rPr lang="fr-F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 API </a:t>
                      </a: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sont des API REST*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base sur le </a:t>
                      </a: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protocole HTTP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</a:t>
                      </a:r>
                      <a:r>
                        <a:rPr lang="fr-FR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</a:t>
                      </a:r>
                      <a:r>
                        <a:rPr lang="fr-FR"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standardisé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54349"/>
                  </a:ext>
                </a:extLst>
              </a:tr>
            </a:tbl>
          </a:graphicData>
        </a:graphic>
      </p:graphicFrame>
      <p:pic>
        <p:nvPicPr>
          <p:cNvPr id="10" name="Picture 2" descr="Node (Node.JS) – Logos Download">
            <a:extLst>
              <a:ext uri="{FF2B5EF4-FFF2-40B4-BE49-F238E27FC236}">
                <a16:creationId xmlns:a16="http://schemas.microsoft.com/office/drawing/2014/main" id="{D7740D84-F046-2981-3D16-C202F583A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478" y="2194133"/>
            <a:ext cx="1945609" cy="1191020"/>
          </a:xfrm>
          <a:prstGeom prst="rect">
            <a:avLst/>
          </a:prstGeom>
          <a:noFill/>
          <a:effectLst>
            <a:glow rad="88900">
              <a:schemeClr val="bg1">
                <a:alpha val="8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ySQL – Logos Download">
            <a:extLst>
              <a:ext uri="{FF2B5EF4-FFF2-40B4-BE49-F238E27FC236}">
                <a16:creationId xmlns:a16="http://schemas.microsoft.com/office/drawing/2014/main" id="{9960D718-7413-C337-E2B2-97032B9AB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652" y="2250030"/>
            <a:ext cx="780694" cy="460800"/>
          </a:xfrm>
          <a:prstGeom prst="roundRect">
            <a:avLst>
              <a:gd name="adj" fmla="val 2131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capture d’écran, carré, conception, cube&#10;&#10;Description générée automatiquement">
            <a:extLst>
              <a:ext uri="{FF2B5EF4-FFF2-40B4-BE49-F238E27FC236}">
                <a16:creationId xmlns:a16="http://schemas.microsoft.com/office/drawing/2014/main" id="{43619D70-56FE-C662-C5BA-458A8A1E5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7488" y="2888296"/>
            <a:ext cx="398530" cy="460800"/>
          </a:xfrm>
          <a:prstGeom prst="rect">
            <a:avLst/>
          </a:prstGeom>
        </p:spPr>
      </p:pic>
      <p:pic>
        <p:nvPicPr>
          <p:cNvPr id="13" name="Espace réservé du contenu 6" descr="Nuage contour">
            <a:extLst>
              <a:ext uri="{FF2B5EF4-FFF2-40B4-BE49-F238E27FC236}">
                <a16:creationId xmlns:a16="http://schemas.microsoft.com/office/drawing/2014/main" id="{46C903C3-EC65-C5C5-1677-9E81A3655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99274" y="1958083"/>
            <a:ext cx="752747" cy="752747"/>
          </a:xfrm>
        </p:spPr>
      </p:pic>
    </p:spTree>
    <p:extLst>
      <p:ext uri="{BB962C8B-B14F-4D97-AF65-F5344CB8AC3E}">
        <p14:creationId xmlns:p14="http://schemas.microsoft.com/office/powerpoint/2010/main" val="135985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sécurité</a:t>
            </a:r>
          </a:p>
        </p:txBody>
      </p:sp>
      <p:sp>
        <p:nvSpPr>
          <p:cNvPr id="10" name="Espace réservé du contenu 10">
            <a:extLst>
              <a:ext uri="{FF2B5EF4-FFF2-40B4-BE49-F238E27FC236}">
                <a16:creationId xmlns:a16="http://schemas.microsoft.com/office/drawing/2014/main" id="{4C698F99-D943-B05D-C01A-0A308CD7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fr-FR"/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1C1CB537-D9CF-1A34-0147-E9D09C1B3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81829"/>
              </p:ext>
            </p:extLst>
          </p:nvPr>
        </p:nvGraphicFramePr>
        <p:xfrm>
          <a:off x="232230" y="1267506"/>
          <a:ext cx="11727541" cy="5292951"/>
        </p:xfrm>
        <a:graphic>
          <a:graphicData uri="http://schemas.openxmlformats.org/drawingml/2006/table">
            <a:tbl>
              <a:tblPr firstCol="1" bandRow="1">
                <a:tableStyleId>{8EC20E35-A176-4012-BC5E-935CFFF8708E}</a:tableStyleId>
              </a:tblPr>
              <a:tblGrid>
                <a:gridCol w="1443541">
                  <a:extLst>
                    <a:ext uri="{9D8B030D-6E8A-4147-A177-3AD203B41FA5}">
                      <a16:colId xmlns:a16="http://schemas.microsoft.com/office/drawing/2014/main" val="896188279"/>
                    </a:ext>
                  </a:extLst>
                </a:gridCol>
                <a:gridCol w="3428000">
                  <a:extLst>
                    <a:ext uri="{9D8B030D-6E8A-4147-A177-3AD203B41FA5}">
                      <a16:colId xmlns:a16="http://schemas.microsoft.com/office/drawing/2014/main" val="537142263"/>
                    </a:ext>
                  </a:extLst>
                </a:gridCol>
                <a:gridCol w="3428000">
                  <a:extLst>
                    <a:ext uri="{9D8B030D-6E8A-4147-A177-3AD203B41FA5}">
                      <a16:colId xmlns:a16="http://schemas.microsoft.com/office/drawing/2014/main" val="2544072414"/>
                    </a:ext>
                  </a:extLst>
                </a:gridCol>
                <a:gridCol w="3428000">
                  <a:extLst>
                    <a:ext uri="{9D8B030D-6E8A-4147-A177-3AD203B41FA5}">
                      <a16:colId xmlns:a16="http://schemas.microsoft.com/office/drawing/2014/main" val="2292023878"/>
                    </a:ext>
                  </a:extLst>
                </a:gridCol>
              </a:tblGrid>
              <a:tr h="2681546">
                <a:tc>
                  <a:txBody>
                    <a:bodyPr/>
                    <a:lstStyle/>
                    <a:p>
                      <a:pPr algn="ctr"/>
                      <a:r>
                        <a:rPr lang="fr-FR" sz="24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CHOIX</a:t>
                      </a:r>
                      <a:endParaRPr lang="fr-FR" sz="2400" b="1" i="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fr-FR" sz="2800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fr-FR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fr-FR" sz="2800" b="1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800" b="1" dirty="0"/>
                        <a:t>Passport.js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541593"/>
                  </a:ext>
                </a:extLst>
              </a:tr>
              <a:tr h="2611405">
                <a:tc>
                  <a:txBody>
                    <a:bodyPr/>
                    <a:lstStyle/>
                    <a:p>
                      <a:pPr algn="ctr"/>
                      <a:r>
                        <a:rPr lang="fr-FR" sz="2400" b="1" u="none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EXPLICATIONS</a:t>
                      </a:r>
                      <a:endParaRPr lang="fr-FR" sz="2400" b="1" i="0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Assure 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l'envoi sécurisé de mails 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confirmation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Cohérent avec notre choix de développer en 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Node.js</a:t>
                      </a:r>
                      <a:endParaRPr lang="fr-FR" sz="3200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Aide à la 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 du jeton 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d'authentification de manière 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fr-FR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sécurisée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200"/>
                        </a:spcAft>
                      </a:pPr>
                      <a:r>
                        <a:rPr lang="fr-F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simple </a:t>
                      </a:r>
                      <a:r>
                        <a:rPr lang="fr-FR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r>
                        <a:rPr lang="fr-FR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adaptable </a:t>
                      </a:r>
                      <a:r>
                        <a:rPr lang="fr-FR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pour gérer l’authentification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C7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54349"/>
                  </a:ext>
                </a:extLst>
              </a:tr>
            </a:tbl>
          </a:graphicData>
        </a:graphic>
      </p:graphicFrame>
      <p:pic>
        <p:nvPicPr>
          <p:cNvPr id="15" name="Image 14" descr="Une image contenant Graphique, capture d’écran, graphisme, Police&#10;&#10;Description générée automatiquement">
            <a:extLst>
              <a:ext uri="{FF2B5EF4-FFF2-40B4-BE49-F238E27FC236}">
                <a16:creationId xmlns:a16="http://schemas.microsoft.com/office/drawing/2014/main" id="{C4A5BB55-2419-589F-32BB-E77420B88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3965" y="1590943"/>
            <a:ext cx="2701821" cy="1838057"/>
          </a:xfrm>
          <a:prstGeom prst="rect">
            <a:avLst/>
          </a:prstGeom>
        </p:spPr>
      </p:pic>
      <p:pic>
        <p:nvPicPr>
          <p:cNvPr id="16" name="Image 15" descr="Une image contenant Graphiqu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B39A3ED4-E766-4B13-205C-B62571D81C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50" t="30498" r="26500" b="30445"/>
          <a:stretch/>
        </p:blipFill>
        <p:spPr>
          <a:xfrm>
            <a:off x="5416187" y="1860229"/>
            <a:ext cx="2735573" cy="1299484"/>
          </a:xfrm>
          <a:prstGeom prst="roundRect">
            <a:avLst>
              <a:gd name="adj" fmla="val 10923"/>
            </a:avLst>
          </a:prstGeom>
        </p:spPr>
      </p:pic>
      <p:pic>
        <p:nvPicPr>
          <p:cNvPr id="17" name="Picture 4" descr="User Management React Template built with React, Node.js and PostgreSQL ...">
            <a:extLst>
              <a:ext uri="{FF2B5EF4-FFF2-40B4-BE49-F238E27FC236}">
                <a16:creationId xmlns:a16="http://schemas.microsoft.com/office/drawing/2014/main" id="{F5BC401B-D545-62DF-682B-07209DB49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802" y="1590943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92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Recommandation gestion sécurité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2C2E5DE-50BE-9632-A049-10FB84AA04C9}"/>
              </a:ext>
            </a:extLst>
          </p:cNvPr>
          <p:cNvSpPr>
            <a:spLocks noChangeAspect="1"/>
          </p:cNvSpPr>
          <p:nvPr/>
        </p:nvSpPr>
        <p:spPr>
          <a:xfrm>
            <a:off x="5045559" y="3313056"/>
            <a:ext cx="2150232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pPr algn="ctr"/>
            <a:endParaRPr lang="fr-FR" b="1" dirty="0"/>
          </a:p>
          <a:p>
            <a:pPr algn="ctr"/>
            <a:r>
              <a:rPr lang="fr-FR" b="1" dirty="0"/>
              <a:t>Sécurité assurée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1300D02-759D-BD3C-79F9-08ED43EA9C3A}"/>
              </a:ext>
            </a:extLst>
          </p:cNvPr>
          <p:cNvSpPr>
            <a:spLocks noChangeAspect="1"/>
          </p:cNvSpPr>
          <p:nvPr/>
        </p:nvSpPr>
        <p:spPr>
          <a:xfrm>
            <a:off x="6503571" y="4894772"/>
            <a:ext cx="1800000" cy="1800000"/>
          </a:xfrm>
          <a:prstGeom prst="ellipse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b="1" dirty="0"/>
              <a:t>Audits de sécurité réguliers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8751822-DE53-AF4A-4EB5-CC134A55236E}"/>
              </a:ext>
            </a:extLst>
          </p:cNvPr>
          <p:cNvSpPr>
            <a:spLocks noChangeAspect="1"/>
          </p:cNvSpPr>
          <p:nvPr/>
        </p:nvSpPr>
        <p:spPr>
          <a:xfrm>
            <a:off x="7597991" y="2529000"/>
            <a:ext cx="1800000" cy="1800000"/>
          </a:xfrm>
          <a:prstGeom prst="ellipse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b="1" dirty="0"/>
              <a:t>Jeton d’accès</a:t>
            </a:r>
          </a:p>
          <a:p>
            <a:pPr algn="ctr"/>
            <a:r>
              <a:rPr lang="fr-FR" sz="1400" dirty="0"/>
              <a:t>Avec JWT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134ECB6-2A3D-2A85-032A-C85209D6FDAE}"/>
              </a:ext>
            </a:extLst>
          </p:cNvPr>
          <p:cNvSpPr>
            <a:spLocks noChangeAspect="1"/>
          </p:cNvSpPr>
          <p:nvPr/>
        </p:nvSpPr>
        <p:spPr>
          <a:xfrm>
            <a:off x="5220675" y="1229925"/>
            <a:ext cx="1800000" cy="1800000"/>
          </a:xfrm>
          <a:prstGeom prst="ellipse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sz="2000" b="1" dirty="0"/>
              <a:t>Protocole TLS*</a:t>
            </a:r>
          </a:p>
          <a:p>
            <a:pPr algn="ctr"/>
            <a:r>
              <a:rPr lang="fr-FR" sz="1600" dirty="0"/>
              <a:t>(Transport Layer Security)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6AF83E2-DBFC-D125-B303-AE539D2A3D03}"/>
              </a:ext>
            </a:extLst>
          </p:cNvPr>
          <p:cNvSpPr>
            <a:spLocks noChangeAspect="1"/>
          </p:cNvSpPr>
          <p:nvPr/>
        </p:nvSpPr>
        <p:spPr>
          <a:xfrm>
            <a:off x="3871612" y="4894772"/>
            <a:ext cx="1800000" cy="1800000"/>
          </a:xfrm>
          <a:prstGeom prst="ellipse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b="1" dirty="0"/>
              <a:t>Validation des entrées et requêtes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ECFE7DB-38B7-6577-2612-87057E5CC9EE}"/>
              </a:ext>
            </a:extLst>
          </p:cNvPr>
          <p:cNvSpPr>
            <a:spLocks noChangeAspect="1"/>
          </p:cNvSpPr>
          <p:nvPr/>
        </p:nvSpPr>
        <p:spPr>
          <a:xfrm>
            <a:off x="2766525" y="2484549"/>
            <a:ext cx="1800000" cy="1800000"/>
          </a:xfrm>
          <a:prstGeom prst="ellipse">
            <a:avLst/>
          </a:prstGeom>
          <a:solidFill>
            <a:srgbClr val="8BC7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fr-FR" sz="1400" b="1" dirty="0"/>
              <a:t>Authentification multifactorielle</a:t>
            </a:r>
          </a:p>
        </p:txBody>
      </p:sp>
      <p:sp>
        <p:nvSpPr>
          <p:cNvPr id="9" name="Flèche : haut 8">
            <a:extLst>
              <a:ext uri="{FF2B5EF4-FFF2-40B4-BE49-F238E27FC236}">
                <a16:creationId xmlns:a16="http://schemas.microsoft.com/office/drawing/2014/main" id="{B9D9434E-129B-BFCC-1501-2050350D0B89}"/>
              </a:ext>
            </a:extLst>
          </p:cNvPr>
          <p:cNvSpPr/>
          <p:nvPr/>
        </p:nvSpPr>
        <p:spPr>
          <a:xfrm>
            <a:off x="5900624" y="3060150"/>
            <a:ext cx="440101" cy="222680"/>
          </a:xfrm>
          <a:prstGeom prst="upArrow">
            <a:avLst>
              <a:gd name="adj1" fmla="val 64593"/>
              <a:gd name="adj2" fmla="val 50613"/>
            </a:avLst>
          </a:prstGeom>
          <a:solidFill>
            <a:srgbClr val="C5A07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6AA07E7F-D107-1732-90AE-A1A38F3D6C7E}"/>
              </a:ext>
            </a:extLst>
          </p:cNvPr>
          <p:cNvSpPr/>
          <p:nvPr/>
        </p:nvSpPr>
        <p:spPr>
          <a:xfrm rot="4135949">
            <a:off x="7090547" y="3669504"/>
            <a:ext cx="440101" cy="222680"/>
          </a:xfrm>
          <a:prstGeom prst="upArrow">
            <a:avLst>
              <a:gd name="adj1" fmla="val 64593"/>
              <a:gd name="adj2" fmla="val 50613"/>
            </a:avLst>
          </a:prstGeom>
          <a:solidFill>
            <a:srgbClr val="C5A07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2509B1D5-E993-08AE-38A2-C2494894CC21}"/>
              </a:ext>
            </a:extLst>
          </p:cNvPr>
          <p:cNvSpPr/>
          <p:nvPr/>
        </p:nvSpPr>
        <p:spPr>
          <a:xfrm rot="20239353" flipV="1">
            <a:off x="6554661" y="4676087"/>
            <a:ext cx="440101" cy="222680"/>
          </a:xfrm>
          <a:prstGeom prst="upArrow">
            <a:avLst>
              <a:gd name="adj1" fmla="val 64593"/>
              <a:gd name="adj2" fmla="val 50613"/>
            </a:avLst>
          </a:prstGeom>
          <a:solidFill>
            <a:srgbClr val="C5A07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6893BA91-08E3-FABC-D864-F9D483FE680B}"/>
              </a:ext>
            </a:extLst>
          </p:cNvPr>
          <p:cNvSpPr/>
          <p:nvPr/>
        </p:nvSpPr>
        <p:spPr>
          <a:xfrm rot="17729073" flipH="1">
            <a:off x="4713032" y="3668323"/>
            <a:ext cx="440101" cy="222680"/>
          </a:xfrm>
          <a:prstGeom prst="upArrow">
            <a:avLst>
              <a:gd name="adj1" fmla="val 64593"/>
              <a:gd name="adj2" fmla="val 50613"/>
            </a:avLst>
          </a:prstGeom>
          <a:solidFill>
            <a:srgbClr val="C5A07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haut 25">
            <a:extLst>
              <a:ext uri="{FF2B5EF4-FFF2-40B4-BE49-F238E27FC236}">
                <a16:creationId xmlns:a16="http://schemas.microsoft.com/office/drawing/2014/main" id="{D5399F87-A00C-5566-75C8-41FF6D54BD30}"/>
              </a:ext>
            </a:extLst>
          </p:cNvPr>
          <p:cNvSpPr/>
          <p:nvPr/>
        </p:nvSpPr>
        <p:spPr>
          <a:xfrm rot="1451036" flipH="1" flipV="1">
            <a:off x="5222030" y="4671942"/>
            <a:ext cx="440101" cy="222680"/>
          </a:xfrm>
          <a:prstGeom prst="upArrow">
            <a:avLst>
              <a:gd name="adj1" fmla="val 64593"/>
              <a:gd name="adj2" fmla="val 50613"/>
            </a:avLst>
          </a:prstGeom>
          <a:solidFill>
            <a:srgbClr val="C5A073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Bouclier coche avec un remplissage uni">
            <a:extLst>
              <a:ext uri="{FF2B5EF4-FFF2-40B4-BE49-F238E27FC236}">
                <a16:creationId xmlns:a16="http://schemas.microsoft.com/office/drawing/2014/main" id="{62DAEE3B-B224-5B68-A661-E6BEFC771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8674" y="3384549"/>
            <a:ext cx="684000" cy="6840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6BC99144-6817-A5CF-31CC-BC174C5E503E}"/>
              </a:ext>
            </a:extLst>
          </p:cNvPr>
          <p:cNvSpPr txBox="1"/>
          <p:nvPr/>
        </p:nvSpPr>
        <p:spPr>
          <a:xfrm>
            <a:off x="7432652" y="6528411"/>
            <a:ext cx="5196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* Protège la communication en chiffrant des données</a:t>
            </a:r>
          </a:p>
        </p:txBody>
      </p:sp>
    </p:spTree>
    <p:extLst>
      <p:ext uri="{BB962C8B-B14F-4D97-AF65-F5344CB8AC3E}">
        <p14:creationId xmlns:p14="http://schemas.microsoft.com/office/powerpoint/2010/main" val="95736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BE2F9-3B6F-EFB5-07A3-5F147D4F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Maintenance du site</a:t>
            </a:r>
          </a:p>
        </p:txBody>
      </p:sp>
      <p:graphicFrame>
        <p:nvGraphicFramePr>
          <p:cNvPr id="5" name="Espace réservé du contenu 6">
            <a:extLst>
              <a:ext uri="{FF2B5EF4-FFF2-40B4-BE49-F238E27FC236}">
                <a16:creationId xmlns:a16="http://schemas.microsoft.com/office/drawing/2014/main" id="{EA2E00EA-66B9-562B-2FA6-B78B42F96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533302"/>
              </p:ext>
            </p:extLst>
          </p:nvPr>
        </p:nvGraphicFramePr>
        <p:xfrm>
          <a:off x="284999" y="1162050"/>
          <a:ext cx="11612475" cy="569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que 5" descr="Écran avec un remplissage uni">
            <a:extLst>
              <a:ext uri="{FF2B5EF4-FFF2-40B4-BE49-F238E27FC236}">
                <a16:creationId xmlns:a16="http://schemas.microsoft.com/office/drawing/2014/main" id="{028FFA38-47D9-F2E9-1717-42C45854CF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874" y="5971204"/>
            <a:ext cx="612000" cy="612000"/>
          </a:xfrm>
          <a:prstGeom prst="rect">
            <a:avLst/>
          </a:prstGeom>
        </p:spPr>
      </p:pic>
      <p:pic>
        <p:nvPicPr>
          <p:cNvPr id="8" name="Graphique 7" descr="Base de données avec un remplissage uni">
            <a:extLst>
              <a:ext uri="{FF2B5EF4-FFF2-40B4-BE49-F238E27FC236}">
                <a16:creationId xmlns:a16="http://schemas.microsoft.com/office/drawing/2014/main" id="{9177391A-03D4-E6F9-B5BC-AA77AD23F0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3850" y="5048403"/>
            <a:ext cx="612000" cy="612000"/>
          </a:xfrm>
          <a:prstGeom prst="rect">
            <a:avLst/>
          </a:prstGeom>
        </p:spPr>
      </p:pic>
      <p:pic>
        <p:nvPicPr>
          <p:cNvPr id="10" name="Graphique 9" descr="Avance rapide avec un remplissage uni">
            <a:extLst>
              <a:ext uri="{FF2B5EF4-FFF2-40B4-BE49-F238E27FC236}">
                <a16:creationId xmlns:a16="http://schemas.microsoft.com/office/drawing/2014/main" id="{EBDD3B6D-649B-03D8-F60D-95D9ACB2C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6260" y="4148462"/>
            <a:ext cx="612000" cy="612000"/>
          </a:xfrm>
          <a:prstGeom prst="rect">
            <a:avLst/>
          </a:prstGeom>
        </p:spPr>
      </p:pic>
      <p:pic>
        <p:nvPicPr>
          <p:cNvPr id="12" name="Graphique 11" descr="Bouclier coche avec un remplissage uni">
            <a:extLst>
              <a:ext uri="{FF2B5EF4-FFF2-40B4-BE49-F238E27FC236}">
                <a16:creationId xmlns:a16="http://schemas.microsoft.com/office/drawing/2014/main" id="{DC0D5795-EBF6-5681-4B6B-7CF9DFEE5C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3650" y="3248521"/>
            <a:ext cx="612000" cy="612000"/>
          </a:xfrm>
          <a:prstGeom prst="rect">
            <a:avLst/>
          </a:prstGeom>
        </p:spPr>
      </p:pic>
      <p:pic>
        <p:nvPicPr>
          <p:cNvPr id="14" name="Graphique 13" descr="Synchronisation avec le cloud avec un remplissage uni">
            <a:extLst>
              <a:ext uri="{FF2B5EF4-FFF2-40B4-BE49-F238E27FC236}">
                <a16:creationId xmlns:a16="http://schemas.microsoft.com/office/drawing/2014/main" id="{BB737382-25CF-EC70-743E-40738D8E24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3850" y="2333550"/>
            <a:ext cx="612000" cy="612000"/>
          </a:xfrm>
          <a:prstGeom prst="rect">
            <a:avLst/>
          </a:prstGeom>
        </p:spPr>
      </p:pic>
      <p:pic>
        <p:nvPicPr>
          <p:cNvPr id="16" name="Graphique 15" descr="Répéter avec un remplissage uni">
            <a:extLst>
              <a:ext uri="{FF2B5EF4-FFF2-40B4-BE49-F238E27FC236}">
                <a16:creationId xmlns:a16="http://schemas.microsoft.com/office/drawing/2014/main" id="{3DEBB7C3-0B57-AC82-6FD9-10944874A0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7874" y="1459281"/>
            <a:ext cx="612000" cy="612000"/>
          </a:xfrm>
          <a:prstGeom prst="rect">
            <a:avLst/>
          </a:prstGeom>
        </p:spPr>
      </p:pic>
      <p:pic>
        <p:nvPicPr>
          <p:cNvPr id="18" name="Graphique 17" descr="Point d’interrogation avec un remplissage uni">
            <a:extLst>
              <a:ext uri="{FF2B5EF4-FFF2-40B4-BE49-F238E27FC236}">
                <a16:creationId xmlns:a16="http://schemas.microsoft.com/office/drawing/2014/main" id="{67E6522F-1503-9D9A-D28F-62160B3188B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97694" y="6105923"/>
            <a:ext cx="277236" cy="2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960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Projet4-OC-DevWe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Projet4-OC-DevWeb" id="{6B2E62DB-8898-4075-943E-63A45E7C1317}" vid="{E4FB396B-58C2-4257-8E0E-026ACEC97F0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ThèmeProjet4-OC-DevWeb</Template>
  <TotalTime>664</TotalTime>
  <Words>469</Words>
  <Application>Microsoft Office PowerPoint</Application>
  <PresentationFormat>Grand écran</PresentationFormat>
  <Paragraphs>141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Inter</vt:lpstr>
      <vt:lpstr>Wingdings</vt:lpstr>
      <vt:lpstr>Wingdings 3</vt:lpstr>
      <vt:lpstr>ThèmeProjet4-OC-DevWeb</vt:lpstr>
      <vt:lpstr>La solution technique</vt:lpstr>
      <vt:lpstr>Les spécifications techniques</vt:lpstr>
      <vt:lpstr>Arborescence du site</vt:lpstr>
      <vt:lpstr>Architecture du site</vt:lpstr>
      <vt:lpstr>Front-end</vt:lpstr>
      <vt:lpstr>Back-end</vt:lpstr>
      <vt:lpstr>Gestion de la sécurité</vt:lpstr>
      <vt:lpstr>Recommandation gestion sécurité</vt:lpstr>
      <vt:lpstr>Maintenance du site</vt:lpstr>
      <vt:lpstr>Documents liés aux projets</vt:lpstr>
      <vt:lpstr>Le plan de communication</vt:lpstr>
      <vt:lpstr>Notre équipe</vt:lpstr>
      <vt:lpstr>Les moyens de communication</vt:lpstr>
      <vt:lpstr>Les phases de communication</vt:lpstr>
      <vt:lpstr>Les phases de communication</vt:lpstr>
      <vt:lpstr>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Maëlle N</dc:creator>
  <cp:lastModifiedBy>Maëlle N</cp:lastModifiedBy>
  <cp:revision>1</cp:revision>
  <dcterms:created xsi:type="dcterms:W3CDTF">2023-11-14T17:52:55Z</dcterms:created>
  <dcterms:modified xsi:type="dcterms:W3CDTF">2023-11-16T16:50:31Z</dcterms:modified>
</cp:coreProperties>
</file>