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2" r:id="rId8"/>
    <p:sldId id="268" r:id="rId9"/>
    <p:sldId id="263" r:id="rId10"/>
    <p:sldId id="264" r:id="rId11"/>
    <p:sldId id="261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C7B1"/>
    <a:srgbClr val="C5A073"/>
    <a:srgbClr val="FBF0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67E443B-6B38-43CD-9A86-663E92D09BC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51CC04-7E9B-4CA3-B448-B2B7A529E4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 dirty="0">
              <a:latin typeface="Arial" panose="020B0604020202020204" pitchFamily="34" charset="0"/>
              <a:cs typeface="Arial" panose="020B0604020202020204" pitchFamily="34" charset="0"/>
            </a:rPr>
            <a:t>A faire</a:t>
          </a:r>
          <a:endParaRPr lang="en-US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F6DFC6-A72B-4A42-A51D-EBE330A6C6F9}" type="parTrans" cxnId="{7DE311ED-D369-4591-9328-3913E79CF495}">
      <dgm:prSet/>
      <dgm:spPr/>
      <dgm:t>
        <a:bodyPr/>
        <a:lstStyle/>
        <a:p>
          <a:endParaRPr lang="en-US"/>
        </a:p>
      </dgm:t>
    </dgm:pt>
    <dgm:pt modelId="{A4E5CADE-02A9-4918-9DF7-E8B532D0CFEF}" type="sibTrans" cxnId="{7DE311ED-D369-4591-9328-3913E79CF495}">
      <dgm:prSet/>
      <dgm:spPr/>
      <dgm:t>
        <a:bodyPr/>
        <a:lstStyle/>
        <a:p>
          <a:endParaRPr lang="en-US"/>
        </a:p>
      </dgm:t>
    </dgm:pt>
    <dgm:pt modelId="{6FF3D807-7111-4348-A2F9-0A0DBC9C5DC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En cours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AC855E9-262A-4B6F-90AC-BFED42E1EA72}" type="parTrans" cxnId="{9BB1909E-B553-4231-A497-50BF38B442C6}">
      <dgm:prSet/>
      <dgm:spPr/>
      <dgm:t>
        <a:bodyPr/>
        <a:lstStyle/>
        <a:p>
          <a:endParaRPr lang="en-US"/>
        </a:p>
      </dgm:t>
    </dgm:pt>
    <dgm:pt modelId="{E85F0061-230E-4930-9BBA-4311B364DE83}" type="sibTrans" cxnId="{9BB1909E-B553-4231-A497-50BF38B442C6}">
      <dgm:prSet/>
      <dgm:spPr/>
      <dgm:t>
        <a:bodyPr/>
        <a:lstStyle/>
        <a:p>
          <a:endParaRPr lang="en-US"/>
        </a:p>
      </dgm:t>
    </dgm:pt>
    <dgm:pt modelId="{89FB2883-1536-445A-9AF4-B7B53E2EE28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A tester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888E953-76B0-4CF1-97A3-82C7EB11A1E8}" type="parTrans" cxnId="{15A1DCCF-0723-41B0-AACE-8CD32CC5E47B}">
      <dgm:prSet/>
      <dgm:spPr/>
      <dgm:t>
        <a:bodyPr/>
        <a:lstStyle/>
        <a:p>
          <a:endParaRPr lang="en-US"/>
        </a:p>
      </dgm:t>
    </dgm:pt>
    <dgm:pt modelId="{DCB5C6BF-6FEF-4C6F-B8B3-38F28F5442BF}" type="sibTrans" cxnId="{15A1DCCF-0723-41B0-AACE-8CD32CC5E47B}">
      <dgm:prSet/>
      <dgm:spPr/>
      <dgm:t>
        <a:bodyPr/>
        <a:lstStyle/>
        <a:p>
          <a:endParaRPr lang="en-US"/>
        </a:p>
      </dgm:t>
    </dgm:pt>
    <dgm:pt modelId="{2121C40B-709F-4C29-BF61-A8540A30995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fr-FR" b="1">
              <a:latin typeface="Arial" panose="020B0604020202020204" pitchFamily="34" charset="0"/>
              <a:cs typeface="Arial" panose="020B0604020202020204" pitchFamily="34" charset="0"/>
            </a:rPr>
            <a:t>Terminé</a:t>
          </a:r>
          <a:endParaRPr lang="en-US" b="1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052C9A2-BB92-4473-81FB-5FEBA3367E63}" type="parTrans" cxnId="{6071A43F-F178-4741-8752-96880F542E15}">
      <dgm:prSet/>
      <dgm:spPr/>
      <dgm:t>
        <a:bodyPr/>
        <a:lstStyle/>
        <a:p>
          <a:endParaRPr lang="en-US"/>
        </a:p>
      </dgm:t>
    </dgm:pt>
    <dgm:pt modelId="{40E840BA-066B-40AB-AF0C-9308DB6329C8}" type="sibTrans" cxnId="{6071A43F-F178-4741-8752-96880F542E15}">
      <dgm:prSet/>
      <dgm:spPr/>
      <dgm:t>
        <a:bodyPr/>
        <a:lstStyle/>
        <a:p>
          <a:endParaRPr lang="en-US"/>
        </a:p>
      </dgm:t>
    </dgm:pt>
    <dgm:pt modelId="{A0284FF6-32A7-4404-BF61-4795560CBFE4}" type="pres">
      <dgm:prSet presAssocID="{667E443B-6B38-43CD-9A86-663E92D09BCB}" presName="root" presStyleCnt="0">
        <dgm:presLayoutVars>
          <dgm:dir/>
          <dgm:resizeHandles val="exact"/>
        </dgm:presLayoutVars>
      </dgm:prSet>
      <dgm:spPr/>
    </dgm:pt>
    <dgm:pt modelId="{25171DAE-7293-4984-AFAA-20F9DF976366}" type="pres">
      <dgm:prSet presAssocID="{DF51CC04-7E9B-4CA3-B448-B2B7A529E43A}" presName="compNode" presStyleCnt="0"/>
      <dgm:spPr/>
    </dgm:pt>
    <dgm:pt modelId="{23C29F16-8ACE-4B91-B843-BF0A28A1B6DC}" type="pres">
      <dgm:prSet presAssocID="{DF51CC04-7E9B-4CA3-B448-B2B7A529E43A}" presName="iconBgRect" presStyleLbl="bgShp" presStyleIdx="0" presStyleCnt="4" custLinFactNeighborX="2260" custLinFactNeighborY="-1220"/>
      <dgm:spPr>
        <a:solidFill>
          <a:srgbClr val="8BC7B1"/>
        </a:solidFill>
      </dgm:spPr>
    </dgm:pt>
    <dgm:pt modelId="{C3836C08-F964-421F-82D4-E53AC71F046E}" type="pres">
      <dgm:prSet presAssocID="{DF51CC04-7E9B-4CA3-B448-B2B7A529E43A}" presName="iconRect" presStyleLbl="node1" presStyleIdx="0" presStyleCnt="4" custLinFactNeighborX="3940" custLinFactNeighborY="-212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106567BF-0528-4D3C-AD82-DFC7D4959F8E}" type="pres">
      <dgm:prSet presAssocID="{DF51CC04-7E9B-4CA3-B448-B2B7A529E43A}" presName="spaceRect" presStyleCnt="0"/>
      <dgm:spPr/>
    </dgm:pt>
    <dgm:pt modelId="{807FD5FD-6BE2-4C32-A250-5C4E697CDCC2}" type="pres">
      <dgm:prSet presAssocID="{DF51CC04-7E9B-4CA3-B448-B2B7A529E43A}" presName="textRect" presStyleLbl="revTx" presStyleIdx="0" presStyleCnt="4">
        <dgm:presLayoutVars>
          <dgm:chMax val="1"/>
          <dgm:chPref val="1"/>
        </dgm:presLayoutVars>
      </dgm:prSet>
      <dgm:spPr/>
    </dgm:pt>
    <dgm:pt modelId="{1F1C69C4-77C9-4E2B-A71F-2E90D9B52ADD}" type="pres">
      <dgm:prSet presAssocID="{A4E5CADE-02A9-4918-9DF7-E8B532D0CFEF}" presName="sibTrans" presStyleCnt="0"/>
      <dgm:spPr/>
    </dgm:pt>
    <dgm:pt modelId="{A5821DEE-F50F-4023-951A-71889105A911}" type="pres">
      <dgm:prSet presAssocID="{6FF3D807-7111-4348-A2F9-0A0DBC9C5DCE}" presName="compNode" presStyleCnt="0"/>
      <dgm:spPr/>
    </dgm:pt>
    <dgm:pt modelId="{139F4248-CED6-44B2-9893-70C01D801D2D}" type="pres">
      <dgm:prSet presAssocID="{6FF3D807-7111-4348-A2F9-0A0DBC9C5DCE}" presName="iconBgRect" presStyleLbl="bgShp" presStyleIdx="1" presStyleCnt="4" custLinFactNeighborX="2260" custLinFactNeighborY="-1220"/>
      <dgm:spPr>
        <a:solidFill>
          <a:srgbClr val="8BC7B1"/>
        </a:solidFill>
      </dgm:spPr>
    </dgm:pt>
    <dgm:pt modelId="{A1314DDB-5E75-472D-8E22-855B1AA44F25}" type="pres">
      <dgm:prSet presAssocID="{6FF3D807-7111-4348-A2F9-0A0DBC9C5DCE}" presName="iconRect" presStyleLbl="node1" presStyleIdx="1" presStyleCnt="4" custLinFactNeighborX="3940" custLinFactNeighborY="-212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seignant"/>
        </a:ext>
      </dgm:extLst>
    </dgm:pt>
    <dgm:pt modelId="{BA8C7B4E-8BA5-49AF-B2CE-7B2C5DA8736A}" type="pres">
      <dgm:prSet presAssocID="{6FF3D807-7111-4348-A2F9-0A0DBC9C5DCE}" presName="spaceRect" presStyleCnt="0"/>
      <dgm:spPr/>
    </dgm:pt>
    <dgm:pt modelId="{3135EF6F-ED6B-462F-9973-91C267005F73}" type="pres">
      <dgm:prSet presAssocID="{6FF3D807-7111-4348-A2F9-0A0DBC9C5DCE}" presName="textRect" presStyleLbl="revTx" presStyleIdx="1" presStyleCnt="4">
        <dgm:presLayoutVars>
          <dgm:chMax val="1"/>
          <dgm:chPref val="1"/>
        </dgm:presLayoutVars>
      </dgm:prSet>
      <dgm:spPr/>
    </dgm:pt>
    <dgm:pt modelId="{ABB336A9-9749-408F-9571-5A310857427F}" type="pres">
      <dgm:prSet presAssocID="{E85F0061-230E-4930-9BBA-4311B364DE83}" presName="sibTrans" presStyleCnt="0"/>
      <dgm:spPr/>
    </dgm:pt>
    <dgm:pt modelId="{AFA65D99-507B-4DB1-9969-F9AB8C19B91C}" type="pres">
      <dgm:prSet presAssocID="{89FB2883-1536-445A-9AF4-B7B53E2EE283}" presName="compNode" presStyleCnt="0"/>
      <dgm:spPr/>
    </dgm:pt>
    <dgm:pt modelId="{7E6737AA-A7B0-4515-8995-AAA7A25271CC}" type="pres">
      <dgm:prSet presAssocID="{89FB2883-1536-445A-9AF4-B7B53E2EE283}" presName="iconBgRect" presStyleLbl="bgShp" presStyleIdx="2" presStyleCnt="4"/>
      <dgm:spPr>
        <a:solidFill>
          <a:srgbClr val="8BC7B1"/>
        </a:solidFill>
      </dgm:spPr>
    </dgm:pt>
    <dgm:pt modelId="{2F2C4F74-B374-471A-A281-B31A0DDA7D9C}" type="pres">
      <dgm:prSet presAssocID="{89FB2883-1536-445A-9AF4-B7B53E2EE283}" presName="iconRect" presStyleLbl="node1" presStyleIdx="2" presStyleCnt="4" custLinFactNeighborX="3940" custLinFactNeighborY="-212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0F4897A1-7E21-4638-86E4-B0AAE37687F7}" type="pres">
      <dgm:prSet presAssocID="{89FB2883-1536-445A-9AF4-B7B53E2EE283}" presName="spaceRect" presStyleCnt="0"/>
      <dgm:spPr/>
    </dgm:pt>
    <dgm:pt modelId="{6F9F3B3F-E0E0-4939-91D9-33A63A56BAD3}" type="pres">
      <dgm:prSet presAssocID="{89FB2883-1536-445A-9AF4-B7B53E2EE283}" presName="textRect" presStyleLbl="revTx" presStyleIdx="2" presStyleCnt="4">
        <dgm:presLayoutVars>
          <dgm:chMax val="1"/>
          <dgm:chPref val="1"/>
        </dgm:presLayoutVars>
      </dgm:prSet>
      <dgm:spPr/>
    </dgm:pt>
    <dgm:pt modelId="{C0B41CC8-308E-4EC9-B09F-38A9D7AC2A0E}" type="pres">
      <dgm:prSet presAssocID="{DCB5C6BF-6FEF-4C6F-B8B3-38F28F5442BF}" presName="sibTrans" presStyleCnt="0"/>
      <dgm:spPr/>
    </dgm:pt>
    <dgm:pt modelId="{4B80CFE8-8716-4DEA-9C96-FF8D7EF6DFCE}" type="pres">
      <dgm:prSet presAssocID="{2121C40B-709F-4C29-BF61-A8540A309959}" presName="compNode" presStyleCnt="0"/>
      <dgm:spPr/>
    </dgm:pt>
    <dgm:pt modelId="{E990399E-DDCF-4251-B2A3-4BA41587246B}" type="pres">
      <dgm:prSet presAssocID="{2121C40B-709F-4C29-BF61-A8540A309959}" presName="iconBgRect" presStyleLbl="bgShp" presStyleIdx="3" presStyleCnt="4"/>
      <dgm:spPr>
        <a:solidFill>
          <a:srgbClr val="8BC7B1"/>
        </a:solidFill>
      </dgm:spPr>
    </dgm:pt>
    <dgm:pt modelId="{03D15697-781F-469E-BB74-3B7887B65691}" type="pres">
      <dgm:prSet presAssocID="{2121C40B-709F-4C29-BF61-A8540A309959}" presName="iconRect" presStyleLbl="node1" presStyleIdx="3" presStyleCnt="4" custLinFactNeighborX="3940" custLinFactNeighborY="-212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BEEAA474-19D9-46A4-8F00-CC5EC5D94E35}" type="pres">
      <dgm:prSet presAssocID="{2121C40B-709F-4C29-BF61-A8540A309959}" presName="spaceRect" presStyleCnt="0"/>
      <dgm:spPr/>
    </dgm:pt>
    <dgm:pt modelId="{C3E024AD-6E6F-4CB4-A2A7-C65A616158E4}" type="pres">
      <dgm:prSet presAssocID="{2121C40B-709F-4C29-BF61-A8540A3099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711B916-8E4E-458B-9942-8453693586B2}" type="presOf" srcId="{6FF3D807-7111-4348-A2F9-0A0DBC9C5DCE}" destId="{3135EF6F-ED6B-462F-9973-91C267005F73}" srcOrd="0" destOrd="0" presId="urn:microsoft.com/office/officeart/2018/5/layout/IconCircleLabelList"/>
    <dgm:cxn modelId="{8ADD4E32-5CA9-42F4-B502-87C274B6D8E0}" type="presOf" srcId="{667E443B-6B38-43CD-9A86-663E92D09BCB}" destId="{A0284FF6-32A7-4404-BF61-4795560CBFE4}" srcOrd="0" destOrd="0" presId="urn:microsoft.com/office/officeart/2018/5/layout/IconCircleLabelList"/>
    <dgm:cxn modelId="{01146435-2320-40E4-B764-E054A613ACD0}" type="presOf" srcId="{89FB2883-1536-445A-9AF4-B7B53E2EE283}" destId="{6F9F3B3F-E0E0-4939-91D9-33A63A56BAD3}" srcOrd="0" destOrd="0" presId="urn:microsoft.com/office/officeart/2018/5/layout/IconCircleLabelList"/>
    <dgm:cxn modelId="{6071A43F-F178-4741-8752-96880F542E15}" srcId="{667E443B-6B38-43CD-9A86-663E92D09BCB}" destId="{2121C40B-709F-4C29-BF61-A8540A309959}" srcOrd="3" destOrd="0" parTransId="{5052C9A2-BB92-4473-81FB-5FEBA3367E63}" sibTransId="{40E840BA-066B-40AB-AF0C-9308DB6329C8}"/>
    <dgm:cxn modelId="{65B61B70-38DE-4C4F-9E25-00707A03ADE0}" type="presOf" srcId="{DF51CC04-7E9B-4CA3-B448-B2B7A529E43A}" destId="{807FD5FD-6BE2-4C32-A250-5C4E697CDCC2}" srcOrd="0" destOrd="0" presId="urn:microsoft.com/office/officeart/2018/5/layout/IconCircleLabelList"/>
    <dgm:cxn modelId="{4F0DCA9C-5A6C-4FFB-914D-C44AEEB97DAC}" type="presOf" srcId="{2121C40B-709F-4C29-BF61-A8540A309959}" destId="{C3E024AD-6E6F-4CB4-A2A7-C65A616158E4}" srcOrd="0" destOrd="0" presId="urn:microsoft.com/office/officeart/2018/5/layout/IconCircleLabelList"/>
    <dgm:cxn modelId="{9BB1909E-B553-4231-A497-50BF38B442C6}" srcId="{667E443B-6B38-43CD-9A86-663E92D09BCB}" destId="{6FF3D807-7111-4348-A2F9-0A0DBC9C5DCE}" srcOrd="1" destOrd="0" parTransId="{CAC855E9-262A-4B6F-90AC-BFED42E1EA72}" sibTransId="{E85F0061-230E-4930-9BBA-4311B364DE83}"/>
    <dgm:cxn modelId="{15A1DCCF-0723-41B0-AACE-8CD32CC5E47B}" srcId="{667E443B-6B38-43CD-9A86-663E92D09BCB}" destId="{89FB2883-1536-445A-9AF4-B7B53E2EE283}" srcOrd="2" destOrd="0" parTransId="{C888E953-76B0-4CF1-97A3-82C7EB11A1E8}" sibTransId="{DCB5C6BF-6FEF-4C6F-B8B3-38F28F5442BF}"/>
    <dgm:cxn modelId="{7DE311ED-D369-4591-9328-3913E79CF495}" srcId="{667E443B-6B38-43CD-9A86-663E92D09BCB}" destId="{DF51CC04-7E9B-4CA3-B448-B2B7A529E43A}" srcOrd="0" destOrd="0" parTransId="{C5F6DFC6-A72B-4A42-A51D-EBE330A6C6F9}" sibTransId="{A4E5CADE-02A9-4918-9DF7-E8B532D0CFEF}"/>
    <dgm:cxn modelId="{CCC00410-E80B-43F9-824B-4815B6BA18AF}" type="presParOf" srcId="{A0284FF6-32A7-4404-BF61-4795560CBFE4}" destId="{25171DAE-7293-4984-AFAA-20F9DF976366}" srcOrd="0" destOrd="0" presId="urn:microsoft.com/office/officeart/2018/5/layout/IconCircleLabelList"/>
    <dgm:cxn modelId="{BB287C51-56DA-49BF-A171-EA73B4016DAE}" type="presParOf" srcId="{25171DAE-7293-4984-AFAA-20F9DF976366}" destId="{23C29F16-8ACE-4B91-B843-BF0A28A1B6DC}" srcOrd="0" destOrd="0" presId="urn:microsoft.com/office/officeart/2018/5/layout/IconCircleLabelList"/>
    <dgm:cxn modelId="{D2AC55CE-90A3-4F0F-8F6D-C4B7E251772A}" type="presParOf" srcId="{25171DAE-7293-4984-AFAA-20F9DF976366}" destId="{C3836C08-F964-421F-82D4-E53AC71F046E}" srcOrd="1" destOrd="0" presId="urn:microsoft.com/office/officeart/2018/5/layout/IconCircleLabelList"/>
    <dgm:cxn modelId="{44EFF2D5-20A9-4C8E-BFE4-0CB482E5DEAD}" type="presParOf" srcId="{25171DAE-7293-4984-AFAA-20F9DF976366}" destId="{106567BF-0528-4D3C-AD82-DFC7D4959F8E}" srcOrd="2" destOrd="0" presId="urn:microsoft.com/office/officeart/2018/5/layout/IconCircleLabelList"/>
    <dgm:cxn modelId="{5BBCF695-A37E-4238-ABB2-69613C76043A}" type="presParOf" srcId="{25171DAE-7293-4984-AFAA-20F9DF976366}" destId="{807FD5FD-6BE2-4C32-A250-5C4E697CDCC2}" srcOrd="3" destOrd="0" presId="urn:microsoft.com/office/officeart/2018/5/layout/IconCircleLabelList"/>
    <dgm:cxn modelId="{BD91CF0A-C736-4A54-ADD4-CE16BC85D744}" type="presParOf" srcId="{A0284FF6-32A7-4404-BF61-4795560CBFE4}" destId="{1F1C69C4-77C9-4E2B-A71F-2E90D9B52ADD}" srcOrd="1" destOrd="0" presId="urn:microsoft.com/office/officeart/2018/5/layout/IconCircleLabelList"/>
    <dgm:cxn modelId="{8C529B7A-4802-4CCE-AEB4-8518D80F5DFE}" type="presParOf" srcId="{A0284FF6-32A7-4404-BF61-4795560CBFE4}" destId="{A5821DEE-F50F-4023-951A-71889105A911}" srcOrd="2" destOrd="0" presId="urn:microsoft.com/office/officeart/2018/5/layout/IconCircleLabelList"/>
    <dgm:cxn modelId="{64123E8D-F676-456C-A2EC-FB34DFD768AE}" type="presParOf" srcId="{A5821DEE-F50F-4023-951A-71889105A911}" destId="{139F4248-CED6-44B2-9893-70C01D801D2D}" srcOrd="0" destOrd="0" presId="urn:microsoft.com/office/officeart/2018/5/layout/IconCircleLabelList"/>
    <dgm:cxn modelId="{E5FB3A3E-EE8D-49CE-8F73-6ADFB29D5AF2}" type="presParOf" srcId="{A5821DEE-F50F-4023-951A-71889105A911}" destId="{A1314DDB-5E75-472D-8E22-855B1AA44F25}" srcOrd="1" destOrd="0" presId="urn:microsoft.com/office/officeart/2018/5/layout/IconCircleLabelList"/>
    <dgm:cxn modelId="{DDFCDC00-CFD1-468A-B82F-7BA354F0030E}" type="presParOf" srcId="{A5821DEE-F50F-4023-951A-71889105A911}" destId="{BA8C7B4E-8BA5-49AF-B2CE-7B2C5DA8736A}" srcOrd="2" destOrd="0" presId="urn:microsoft.com/office/officeart/2018/5/layout/IconCircleLabelList"/>
    <dgm:cxn modelId="{220D9DAA-A6AD-413C-968F-E57AD016D4C4}" type="presParOf" srcId="{A5821DEE-F50F-4023-951A-71889105A911}" destId="{3135EF6F-ED6B-462F-9973-91C267005F73}" srcOrd="3" destOrd="0" presId="urn:microsoft.com/office/officeart/2018/5/layout/IconCircleLabelList"/>
    <dgm:cxn modelId="{59FFE11F-AD90-4A9B-884E-030BA01BB2FD}" type="presParOf" srcId="{A0284FF6-32A7-4404-BF61-4795560CBFE4}" destId="{ABB336A9-9749-408F-9571-5A310857427F}" srcOrd="3" destOrd="0" presId="urn:microsoft.com/office/officeart/2018/5/layout/IconCircleLabelList"/>
    <dgm:cxn modelId="{577D7AB6-26B6-4C23-934A-3AC92EE42F97}" type="presParOf" srcId="{A0284FF6-32A7-4404-BF61-4795560CBFE4}" destId="{AFA65D99-507B-4DB1-9969-F9AB8C19B91C}" srcOrd="4" destOrd="0" presId="urn:microsoft.com/office/officeart/2018/5/layout/IconCircleLabelList"/>
    <dgm:cxn modelId="{9DBBE777-C4C1-478A-A1B0-0C826110B3D7}" type="presParOf" srcId="{AFA65D99-507B-4DB1-9969-F9AB8C19B91C}" destId="{7E6737AA-A7B0-4515-8995-AAA7A25271CC}" srcOrd="0" destOrd="0" presId="urn:microsoft.com/office/officeart/2018/5/layout/IconCircleLabelList"/>
    <dgm:cxn modelId="{26E8F12E-6F69-429F-BDAA-433FB9303F9C}" type="presParOf" srcId="{AFA65D99-507B-4DB1-9969-F9AB8C19B91C}" destId="{2F2C4F74-B374-471A-A281-B31A0DDA7D9C}" srcOrd="1" destOrd="0" presId="urn:microsoft.com/office/officeart/2018/5/layout/IconCircleLabelList"/>
    <dgm:cxn modelId="{1821AB7E-F9AD-426E-985B-FE0176D9403C}" type="presParOf" srcId="{AFA65D99-507B-4DB1-9969-F9AB8C19B91C}" destId="{0F4897A1-7E21-4638-86E4-B0AAE37687F7}" srcOrd="2" destOrd="0" presId="urn:microsoft.com/office/officeart/2018/5/layout/IconCircleLabelList"/>
    <dgm:cxn modelId="{836B8797-3DD5-4D56-9830-6649A9AE4636}" type="presParOf" srcId="{AFA65D99-507B-4DB1-9969-F9AB8C19B91C}" destId="{6F9F3B3F-E0E0-4939-91D9-33A63A56BAD3}" srcOrd="3" destOrd="0" presId="urn:microsoft.com/office/officeart/2018/5/layout/IconCircleLabelList"/>
    <dgm:cxn modelId="{BC305ECF-B4CD-4C14-A698-AB405FB4FE0E}" type="presParOf" srcId="{A0284FF6-32A7-4404-BF61-4795560CBFE4}" destId="{C0B41CC8-308E-4EC9-B09F-38A9D7AC2A0E}" srcOrd="5" destOrd="0" presId="urn:microsoft.com/office/officeart/2018/5/layout/IconCircleLabelList"/>
    <dgm:cxn modelId="{F45DC720-B85B-4CC8-BDD8-195CCEE31AB0}" type="presParOf" srcId="{A0284FF6-32A7-4404-BF61-4795560CBFE4}" destId="{4B80CFE8-8716-4DEA-9C96-FF8D7EF6DFCE}" srcOrd="6" destOrd="0" presId="urn:microsoft.com/office/officeart/2018/5/layout/IconCircleLabelList"/>
    <dgm:cxn modelId="{04869713-BF9A-4BEF-978E-BFF331575753}" type="presParOf" srcId="{4B80CFE8-8716-4DEA-9C96-FF8D7EF6DFCE}" destId="{E990399E-DDCF-4251-B2A3-4BA41587246B}" srcOrd="0" destOrd="0" presId="urn:microsoft.com/office/officeart/2018/5/layout/IconCircleLabelList"/>
    <dgm:cxn modelId="{7397CA72-321B-4626-B37F-ECA9E9C0BA22}" type="presParOf" srcId="{4B80CFE8-8716-4DEA-9C96-FF8D7EF6DFCE}" destId="{03D15697-781F-469E-BB74-3B7887B65691}" srcOrd="1" destOrd="0" presId="urn:microsoft.com/office/officeart/2018/5/layout/IconCircleLabelList"/>
    <dgm:cxn modelId="{E353E86B-61B1-4668-AB9D-28879A5B73E2}" type="presParOf" srcId="{4B80CFE8-8716-4DEA-9C96-FF8D7EF6DFCE}" destId="{BEEAA474-19D9-46A4-8F00-CC5EC5D94E35}" srcOrd="2" destOrd="0" presId="urn:microsoft.com/office/officeart/2018/5/layout/IconCircleLabelList"/>
    <dgm:cxn modelId="{B9B25405-89AB-4F40-AB94-F745733CE07A}" type="presParOf" srcId="{4B80CFE8-8716-4DEA-9C96-FF8D7EF6DFCE}" destId="{C3E024AD-6E6F-4CB4-A2A7-C65A616158E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C29F16-8ACE-4B91-B843-BF0A28A1B6DC}">
      <dsp:nvSpPr>
        <dsp:cNvPr id="0" name=""/>
        <dsp:cNvSpPr/>
      </dsp:nvSpPr>
      <dsp:spPr>
        <a:xfrm>
          <a:off x="1001760" y="971301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36C08-F964-421F-82D4-E53AC71F046E}">
      <dsp:nvSpPr>
        <dsp:cNvPr id="0" name=""/>
        <dsp:cNvSpPr/>
      </dsp:nvSpPr>
      <dsp:spPr>
        <a:xfrm>
          <a:off x="1271175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7FD5FD-6BE2-4C32-A250-5C4E697CDCC2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 dirty="0">
              <a:latin typeface="Arial" panose="020B0604020202020204" pitchFamily="34" charset="0"/>
              <a:cs typeface="Arial" panose="020B0604020202020204" pitchFamily="34" charset="0"/>
            </a:rPr>
            <a:t>A faire</a:t>
          </a:r>
          <a:endParaRPr lang="en-US" sz="30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69079" y="2644614"/>
        <a:ext cx="2072362" cy="720000"/>
      </dsp:txXfrm>
    </dsp:sp>
    <dsp:sp modelId="{139F4248-CED6-44B2-9893-70C01D801D2D}">
      <dsp:nvSpPr>
        <dsp:cNvPr id="0" name=""/>
        <dsp:cNvSpPr/>
      </dsp:nvSpPr>
      <dsp:spPr>
        <a:xfrm>
          <a:off x="3436786" y="971301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314DDB-5E75-472D-8E22-855B1AA44F25}">
      <dsp:nvSpPr>
        <dsp:cNvPr id="0" name=""/>
        <dsp:cNvSpPr/>
      </dsp:nvSpPr>
      <dsp:spPr>
        <a:xfrm>
          <a:off x="3706201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5EF6F-ED6B-462F-9973-91C267005F73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En cours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04105" y="2644614"/>
        <a:ext cx="2072362" cy="720000"/>
      </dsp:txXfrm>
    </dsp:sp>
    <dsp:sp modelId="{7E6737AA-A7B0-4515-8995-AAA7A25271CC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2C4F74-B374-471A-A281-B31A0DDA7D9C}">
      <dsp:nvSpPr>
        <dsp:cNvPr id="0" name=""/>
        <dsp:cNvSpPr/>
      </dsp:nvSpPr>
      <dsp:spPr>
        <a:xfrm>
          <a:off x="6141227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9F3B3F-E0E0-4939-91D9-33A63A56BAD3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A tester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39131" y="2644614"/>
        <a:ext cx="2072362" cy="720000"/>
      </dsp:txXfrm>
    </dsp:sp>
    <dsp:sp modelId="{E990399E-DDCF-4251-B2A3-4BA41587246B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rgbClr val="8BC7B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D15697-781F-469E-BB74-3B7887B65691}">
      <dsp:nvSpPr>
        <dsp:cNvPr id="0" name=""/>
        <dsp:cNvSpPr/>
      </dsp:nvSpPr>
      <dsp:spPr>
        <a:xfrm>
          <a:off x="8576253" y="124071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E024AD-6E6F-4CB4-A2A7-C65A616158E4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3000" b="1" kern="1200">
              <a:latin typeface="Arial" panose="020B0604020202020204" pitchFamily="34" charset="0"/>
              <a:cs typeface="Arial" panose="020B0604020202020204" pitchFamily="34" charset="0"/>
            </a:rPr>
            <a:t>Terminé</a:t>
          </a:r>
          <a:endParaRPr lang="en-US" sz="3000" b="1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874157" y="2644614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C0003C0-AA57-9C12-4DF4-6B636EA05BA6}"/>
              </a:ext>
            </a:extLst>
          </p:cNvPr>
          <p:cNvSpPr/>
          <p:nvPr/>
        </p:nvSpPr>
        <p:spPr>
          <a:xfrm>
            <a:off x="1" y="981076"/>
            <a:ext cx="12192000" cy="58769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E6FF75-E1AD-336D-CCE0-1C1041CF6A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268662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EE4118E-7214-EEB8-9026-BBC9C5537D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2474"/>
            <a:ext cx="9144000" cy="695325"/>
          </a:xfrm>
        </p:spPr>
        <p:txBody>
          <a:bodyPr/>
          <a:lstStyle>
            <a:lvl1pPr marL="0" indent="0" algn="ctr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FR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74FE6F-49C5-4414-4045-AF5495B7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2743200" cy="365125"/>
          </a:xfrm>
        </p:spPr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A74A65-52B8-6D03-150D-21E05102C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293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BA6C80-5B82-F87E-7750-4452699C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F2B116-DF35-24E4-124D-5601D61F9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C7149F-9922-4F51-FF73-3B29CAB4D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EDE55B6-AD69-0CB3-80B0-04B42CF8E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F35AA4-8E03-DCE3-AD2E-85894369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153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025EF4-5D03-88EF-825A-01AB4B5F66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8C5705E-DF75-6FDB-7221-C55C6DD0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FE1688-FB76-EBFD-4F19-F54D7CD52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1A041-3D45-96A3-6ADE-DC7456996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462EE0-8C3D-C8E4-7566-226F19BAD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0200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B5D25-540C-E204-1967-375439C0F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/>
          <a:lstStyle>
            <a:lvl1pPr>
              <a:defRPr b="1" u="sng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DA9CA5-ECEF-D021-667E-86509A68D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DDFC40-FA20-2376-6C6A-4436F333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8860C7-97E1-CD9A-5DC9-1D9C4E95A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F70118-ABD5-BF54-56A6-C4A844C7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818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DE29F7-84F9-4FE1-9931-49881183F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750845-4B61-7E65-1D25-1E0A85FC8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119B65-21C2-62CF-0E15-28F8A31AC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E73CF7-ECDE-8C39-1E99-8948DA98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129517-25F4-98D5-299A-F7B90363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12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B5D2E3-CC1F-7DB2-37BA-76EAFC73D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53E567-A64F-B938-9634-069997262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1992D32-B3D1-6116-161B-85C322D0C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7061B5-33FE-D49D-F0AF-1B487105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1D79ECF-F9D9-D6ED-CD61-E84437D94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066230F-DABA-2558-32B2-97B964E8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327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4399D-CD5E-B1AC-03D4-4DF5DBE7A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7BF2D1-C2EA-D0F1-3F94-EC83E56DC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C4E44-7D5B-9658-3A9E-560C1C2F4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C225F97-B70C-E516-E0B9-BBF2804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B7DA65-4DD1-66A5-1CF4-4CA3DE904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16E05E8-B0B2-02A2-4C45-00B68FB5E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C4E75E2-88CD-57C5-914B-4C86C85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03CEB8-2882-8F82-8942-B8E995457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204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AB4DF-183C-AA25-6B31-459C3A9C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86A4906-E707-3AA7-F6AE-F142E1BF8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0B3B40-8B6C-FD82-201E-5A977D71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1E4F3B-0FD2-3ABF-A519-2714ACCC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4823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4D29E96-644A-9E93-44A3-8765FA5B3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BBF8379-EC3F-AFC7-4F4F-F78EAF1D6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B7F7238-AAD1-3BEE-6360-5E01F31E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555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F67CA-F00A-8F72-F703-358E954A0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FD7A25-6370-5301-5C32-9F5D48EC5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F1598F-A695-AFE4-6CD8-56A49CB73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87F339-17EE-1B44-1C75-0B06CCC5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866A2F-3D2D-28E1-3581-87E06B3C9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EA7153B-AD8E-7A9E-679B-6904DFFA6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6631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481416-2C2C-CC4C-0BAF-56AA06CF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7CFBE4F-FF42-18AC-CD0E-F26AE96DCA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F8BB9B1-89D5-911E-C4AC-2AE128AA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9A1F63-E3BA-B57C-D368-1776BB8D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27698A-C1CC-CFA0-CE4B-30979812C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6B168C-9967-CC39-2CCC-8CC40142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92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970E61F-BDD7-775F-85F0-2A2F52FAC1F1}"/>
              </a:ext>
            </a:extLst>
          </p:cNvPr>
          <p:cNvSpPr/>
          <p:nvPr/>
        </p:nvSpPr>
        <p:spPr>
          <a:xfrm>
            <a:off x="10274" y="-18072"/>
            <a:ext cx="12181725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C16537-E05C-12F6-1922-9BDC6DF8998C}"/>
              </a:ext>
            </a:extLst>
          </p:cNvPr>
          <p:cNvSpPr/>
          <p:nvPr/>
        </p:nvSpPr>
        <p:spPr>
          <a:xfrm>
            <a:off x="10572000" y="0"/>
            <a:ext cx="1609725" cy="1154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5DE6F4-F9E5-634D-49F7-0D704BBA3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2B30E3-4E34-F9CF-ED2F-F864808E3B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75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1D1D-66D5-45D1-B61A-EFF9A2169851}" type="datetimeFigureOut">
              <a:rPr lang="fr-FR" smtClean="0"/>
              <a:t>14/11/2023</a:t>
            </a:fld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E953CEC-3431-DE64-10FC-33651A0DB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38525" y="648301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8384-AE8F-483C-A416-62C71B3A0685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5FADD189-A9D6-3E63-7826-65580ED5C50A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8" name="Image 7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88D6E32B-B1A1-6BD2-67BD-0CBA51BF10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4A8B1CB-A717-92EB-7C00-B6F13AB5A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5" y="827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990A2-CE59-8B2A-1120-F7D832E3769E}"/>
              </a:ext>
            </a:extLst>
          </p:cNvPr>
          <p:cNvSpPr/>
          <p:nvPr userDrawn="1"/>
        </p:nvSpPr>
        <p:spPr>
          <a:xfrm>
            <a:off x="-1" y="-18072"/>
            <a:ext cx="12192001" cy="1172524"/>
          </a:xfrm>
          <a:prstGeom prst="rect">
            <a:avLst/>
          </a:prstGeom>
          <a:solidFill>
            <a:srgbClr val="FBF0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B68F30-5484-8B1F-A3C5-4DA5EED2FDC2}"/>
              </a:ext>
            </a:extLst>
          </p:cNvPr>
          <p:cNvSpPr/>
          <p:nvPr userDrawn="1"/>
        </p:nvSpPr>
        <p:spPr>
          <a:xfrm>
            <a:off x="10572000" y="-18072"/>
            <a:ext cx="1609725" cy="1172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texte, menu, nourriture&#10;&#10;Description générée automatiquement">
            <a:extLst>
              <a:ext uri="{FF2B5EF4-FFF2-40B4-BE49-F238E27FC236}">
                <a16:creationId xmlns:a16="http://schemas.microsoft.com/office/drawing/2014/main" id="{9AEF6365-54B9-EF22-9ACA-7CAFE960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18591" r="48809" b="22316"/>
          <a:stretch/>
        </p:blipFill>
        <p:spPr>
          <a:xfrm>
            <a:off x="9017115" y="136525"/>
            <a:ext cx="1554885" cy="810000"/>
          </a:xfrm>
          <a:prstGeom prst="rect">
            <a:avLst/>
          </a:prstGeom>
        </p:spPr>
      </p:pic>
      <p:pic>
        <p:nvPicPr>
          <p:cNvPr id="13" name="Image 12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32A6047E-5EE2-8933-6E90-82C8E762D1C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2000" y="165065"/>
            <a:ext cx="1620000" cy="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238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rello.com/b/Ldk3HfDR/tableau-kanb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942192-974D-3515-6A3A-E79173564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5080"/>
            <a:ext cx="9144000" cy="1767840"/>
          </a:xfrm>
        </p:spPr>
        <p:txBody>
          <a:bodyPr/>
          <a:lstStyle/>
          <a:p>
            <a:r>
              <a:rPr lang="fr-FR" b="0" u="none" dirty="0"/>
              <a:t>Présentation de la planification de projet</a:t>
            </a:r>
          </a:p>
        </p:txBody>
      </p:sp>
    </p:spTree>
    <p:extLst>
      <p:ext uri="{BB962C8B-B14F-4D97-AF65-F5344CB8AC3E}">
        <p14:creationId xmlns:p14="http://schemas.microsoft.com/office/powerpoint/2010/main" val="799426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checklist – les sous-tâches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E64EAA7-A560-45E3-86D5-41A620366C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9303" y="2077624"/>
            <a:ext cx="8188694" cy="3727203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3FAC8A5E-6C5D-1EE5-A5BA-9FC1C873C335}"/>
              </a:ext>
            </a:extLst>
          </p:cNvPr>
          <p:cNvSpPr/>
          <p:nvPr/>
        </p:nvSpPr>
        <p:spPr>
          <a:xfrm>
            <a:off x="3354143" y="2225637"/>
            <a:ext cx="333376" cy="603438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5FB216-C92A-371F-2BC9-6E8E8CFCC1C3}"/>
              </a:ext>
            </a:extLst>
          </p:cNvPr>
          <p:cNvSpPr txBox="1"/>
          <p:nvPr/>
        </p:nvSpPr>
        <p:spPr>
          <a:xfrm>
            <a:off x="1117600" y="2059294"/>
            <a:ext cx="21047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Avancée globale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en %</a:t>
            </a:r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3DB121B2-5BF9-89C5-BE0B-ED8A767F73C4}"/>
              </a:ext>
            </a:extLst>
          </p:cNvPr>
          <p:cNvSpPr/>
          <p:nvPr/>
        </p:nvSpPr>
        <p:spPr>
          <a:xfrm>
            <a:off x="3354143" y="2977699"/>
            <a:ext cx="333376" cy="2737302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86045E-A246-FBD2-5EA4-D4AA4C8CEB17}"/>
              </a:ext>
            </a:extLst>
          </p:cNvPr>
          <p:cNvSpPr txBox="1"/>
          <p:nvPr/>
        </p:nvSpPr>
        <p:spPr>
          <a:xfrm>
            <a:off x="-317500" y="3610825"/>
            <a:ext cx="35398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mettre à jour 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son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 avancée </a:t>
            </a:r>
          </a:p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cochant les </a:t>
            </a:r>
          </a:p>
          <a:p>
            <a:pPr algn="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tâches effectuées</a:t>
            </a:r>
          </a:p>
        </p:txBody>
      </p:sp>
    </p:spTree>
    <p:extLst>
      <p:ext uri="{BB962C8B-B14F-4D97-AF65-F5344CB8AC3E}">
        <p14:creationId xmlns:p14="http://schemas.microsoft.com/office/powerpoint/2010/main" val="1025874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étiquettes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01398EC-8D39-1C9E-EBE9-E2E761646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9533" y="2163521"/>
            <a:ext cx="4732933" cy="125737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F0B1B45-634E-8A0C-6DE3-38A02608D5DA}"/>
              </a:ext>
            </a:extLst>
          </p:cNvPr>
          <p:cNvSpPr txBox="1"/>
          <p:nvPr/>
        </p:nvSpPr>
        <p:spPr>
          <a:xfrm>
            <a:off x="611192" y="4230519"/>
            <a:ext cx="2601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Relativement </a:t>
            </a:r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difficile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F8BF5F3-1D84-F065-9645-6A6DE8BE4062}"/>
              </a:ext>
            </a:extLst>
          </p:cNvPr>
          <p:cNvSpPr txBox="1"/>
          <p:nvPr/>
        </p:nvSpPr>
        <p:spPr>
          <a:xfrm>
            <a:off x="4600626" y="5240563"/>
            <a:ext cx="160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5B1F976-7E4F-9EBF-0383-76E918EAA482}"/>
              </a:ext>
            </a:extLst>
          </p:cNvPr>
          <p:cNvSpPr txBox="1"/>
          <p:nvPr/>
        </p:nvSpPr>
        <p:spPr>
          <a:xfrm>
            <a:off x="8190765" y="4133104"/>
            <a:ext cx="3466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Plutôt pour le</a:t>
            </a:r>
          </a:p>
          <a:p>
            <a:pPr algn="ctr"/>
            <a:r>
              <a:rPr lang="fr-FR" sz="2400" b="1" dirty="0">
                <a:latin typeface="Arial" panose="020B0604020202020204" pitchFamily="34" charset="0"/>
                <a:cs typeface="Arial" panose="020B0604020202020204" pitchFamily="34" charset="0"/>
              </a:rPr>
              <a:t>développeur </a:t>
            </a:r>
            <a:r>
              <a:rPr lang="fr-F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endParaRPr lang="fr-FR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lèche : virage 9">
            <a:extLst>
              <a:ext uri="{FF2B5EF4-FFF2-40B4-BE49-F238E27FC236}">
                <a16:creationId xmlns:a16="http://schemas.microsoft.com/office/drawing/2014/main" id="{8EF25BF7-5CA2-3BB3-10C1-857ACE1A69C3}"/>
              </a:ext>
            </a:extLst>
          </p:cNvPr>
          <p:cNvSpPr/>
          <p:nvPr/>
        </p:nvSpPr>
        <p:spPr>
          <a:xfrm rot="10800000">
            <a:off x="3408858" y="3380694"/>
            <a:ext cx="1044836" cy="1325562"/>
          </a:xfrm>
          <a:prstGeom prst="bentArrow">
            <a:avLst>
              <a:gd name="adj1" fmla="val 9884"/>
              <a:gd name="adj2" fmla="val 14535"/>
              <a:gd name="adj3" fmla="val 29070"/>
              <a:gd name="adj4" fmla="val 70930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1" name="Flèche : virage 10">
            <a:extLst>
              <a:ext uri="{FF2B5EF4-FFF2-40B4-BE49-F238E27FC236}">
                <a16:creationId xmlns:a16="http://schemas.microsoft.com/office/drawing/2014/main" id="{276ADB4C-9031-1A3F-4390-98898C5711A3}"/>
              </a:ext>
            </a:extLst>
          </p:cNvPr>
          <p:cNvSpPr/>
          <p:nvPr/>
        </p:nvSpPr>
        <p:spPr>
          <a:xfrm rot="10800000" flipH="1">
            <a:off x="7025006" y="3404848"/>
            <a:ext cx="1044836" cy="1325562"/>
          </a:xfrm>
          <a:prstGeom prst="bentArrow">
            <a:avLst>
              <a:gd name="adj1" fmla="val 9884"/>
              <a:gd name="adj2" fmla="val 14535"/>
              <a:gd name="adj3" fmla="val 29070"/>
              <a:gd name="adj4" fmla="val 70930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3" name="Flèche : bas 12">
            <a:extLst>
              <a:ext uri="{FF2B5EF4-FFF2-40B4-BE49-F238E27FC236}">
                <a16:creationId xmlns:a16="http://schemas.microsoft.com/office/drawing/2014/main" id="{A20556B2-6EE4-C679-C621-25E5BD782CBA}"/>
              </a:ext>
            </a:extLst>
          </p:cNvPr>
          <p:cNvSpPr/>
          <p:nvPr/>
        </p:nvSpPr>
        <p:spPr>
          <a:xfrm>
            <a:off x="5169197" y="3387529"/>
            <a:ext cx="361950" cy="1685980"/>
          </a:xfrm>
          <a:prstGeom prst="downArrow">
            <a:avLst>
              <a:gd name="adj1" fmla="val 30700"/>
              <a:gd name="adj2" fmla="val 89474"/>
            </a:avLst>
          </a:prstGeom>
          <a:solidFill>
            <a:srgbClr val="8BC7B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0852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0F5DA-BE57-E431-E8C7-DA3EE57F4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0675" y="1859915"/>
            <a:ext cx="6438900" cy="4540885"/>
          </a:xfrm>
        </p:spPr>
        <p:txBody>
          <a:bodyPr anchor="ctr">
            <a:normAutofit fontScale="85000" lnSpcReduction="10000"/>
          </a:bodyPr>
          <a:lstStyle/>
          <a:p>
            <a:pPr lvl="1">
              <a:lnSpc>
                <a:spcPct val="150000"/>
              </a:lnSpc>
            </a:pPr>
            <a:r>
              <a:rPr lang="fr-FR" sz="2800" b="1" dirty="0"/>
              <a:t>Interface intuitive</a:t>
            </a:r>
          </a:p>
          <a:p>
            <a:pPr lvl="1">
              <a:lnSpc>
                <a:spcPct val="150000"/>
              </a:lnSpc>
            </a:pPr>
            <a:r>
              <a:rPr lang="fr-FR" sz="2800" b="1" dirty="0"/>
              <a:t>Accessible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Pratique pour la </a:t>
            </a:r>
            <a:r>
              <a:rPr lang="fr-FR" sz="2800" b="1" dirty="0"/>
              <a:t>collaboration</a:t>
            </a:r>
          </a:p>
          <a:p>
            <a:pPr lvl="1">
              <a:lnSpc>
                <a:spcPct val="150000"/>
              </a:lnSpc>
            </a:pPr>
            <a:r>
              <a:rPr lang="fr-FR" sz="2800" dirty="0"/>
              <a:t>Possibilité de </a:t>
            </a:r>
            <a:r>
              <a:rPr lang="fr-FR" sz="2800" b="1" dirty="0"/>
              <a:t>personnaliser les cartes </a:t>
            </a:r>
            <a:r>
              <a:rPr lang="fr-FR" sz="2800" dirty="0"/>
              <a:t>(description, checklist, deadline, …)</a:t>
            </a:r>
          </a:p>
          <a:p>
            <a:pPr lvl="1">
              <a:lnSpc>
                <a:spcPct val="150000"/>
              </a:lnSpc>
            </a:pPr>
            <a:endParaRPr lang="fr-FR" sz="2800" b="1" dirty="0"/>
          </a:p>
          <a:p>
            <a:pPr marL="457200" lvl="1" indent="0">
              <a:lnSpc>
                <a:spcPct val="150000"/>
              </a:lnSpc>
              <a:buNone/>
            </a:pPr>
            <a:endParaRPr lang="fr-FR" sz="1200" dirty="0"/>
          </a:p>
          <a:p>
            <a:pPr marL="0" lvl="1" indent="0">
              <a:buNone/>
            </a:pPr>
            <a:r>
              <a:rPr lang="fr-FR" sz="2800" dirty="0"/>
              <a:t>Lien vers : </a:t>
            </a:r>
            <a:r>
              <a:rPr lang="fr-FR" sz="2800" dirty="0">
                <a:hlinkClick r:id="rId2"/>
              </a:rPr>
              <a:t>Tableau Kanban</a:t>
            </a:r>
            <a:endParaRPr lang="fr-FR" sz="2800" dirty="0"/>
          </a:p>
          <a:p>
            <a:pPr marL="0" lvl="1" indent="0">
              <a:buNone/>
            </a:pPr>
            <a:endParaRPr lang="fr-FR" sz="2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811811-1658-79F5-8012-C8944B96F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900" y="2481292"/>
            <a:ext cx="3979227" cy="2238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re 4">
            <a:extLst>
              <a:ext uri="{FF2B5EF4-FFF2-40B4-BE49-F238E27FC236}">
                <a16:creationId xmlns:a16="http://schemas.microsoft.com/office/drawing/2014/main" id="{0930B4F4-90D5-E4B5-4570-21687B7D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L’outil</a:t>
            </a:r>
          </a:p>
        </p:txBody>
      </p:sp>
    </p:spTree>
    <p:extLst>
      <p:ext uri="{BB962C8B-B14F-4D97-AF65-F5344CB8AC3E}">
        <p14:creationId xmlns:p14="http://schemas.microsoft.com/office/powerpoint/2010/main" val="157676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AB136B-8944-7EB5-C6C8-349AAFFBC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tableau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8D09C7D8-C247-8115-0C6B-777E9E972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76499" y="1216807"/>
            <a:ext cx="7239001" cy="5599861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28109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A56318-47C8-D7D3-3DAF-8B38EB4EF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25" y="0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FR" dirty="0"/>
              <a:t>Les colonnes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EEEBE8C-C120-D478-4EB7-18122381A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193797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965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tâches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F223F86-36C1-6843-8F44-62078167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150"/>
            <a:ext cx="10515600" cy="4767263"/>
          </a:xfrm>
        </p:spPr>
        <p:txBody>
          <a:bodyPr>
            <a:normAutofit/>
          </a:bodyPr>
          <a:lstStyle/>
          <a:p>
            <a:pPr>
              <a:spcAft>
                <a:spcPts val="2400"/>
              </a:spcAft>
            </a:pPr>
            <a:r>
              <a:rPr lang="fr-FR" dirty="0"/>
              <a:t>Basé sur les </a:t>
            </a:r>
            <a:r>
              <a:rPr lang="fr-FR" b="1" dirty="0"/>
              <a:t>User stories </a:t>
            </a:r>
            <a:r>
              <a:rPr lang="fr-FR" dirty="0"/>
              <a:t>et</a:t>
            </a:r>
            <a:r>
              <a:rPr lang="fr-FR" b="1" dirty="0"/>
              <a:t> spécifications techniques</a:t>
            </a:r>
          </a:p>
          <a:p>
            <a:pPr>
              <a:spcAft>
                <a:spcPts val="600"/>
              </a:spcAft>
            </a:pPr>
            <a:r>
              <a:rPr lang="fr-FR" b="1" dirty="0"/>
              <a:t>Classées par ordre d’importance </a:t>
            </a:r>
            <a:r>
              <a:rPr lang="fr-FR" dirty="0"/>
              <a:t>:</a:t>
            </a:r>
          </a:p>
          <a:p>
            <a:pPr lvl="1"/>
            <a:r>
              <a:rPr lang="fr-FR" dirty="0"/>
              <a:t>Priorité 1</a:t>
            </a:r>
          </a:p>
          <a:p>
            <a:pPr lvl="1"/>
            <a:r>
              <a:rPr lang="fr-FR" dirty="0"/>
              <a:t>Priorité 2</a:t>
            </a:r>
          </a:p>
          <a:p>
            <a:pPr lvl="1">
              <a:spcAft>
                <a:spcPts val="3000"/>
              </a:spcAft>
            </a:pPr>
            <a:r>
              <a:rPr lang="fr-FR" dirty="0"/>
              <a:t>Priorité 3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fr-FR" dirty="0"/>
              <a:t>Et </a:t>
            </a:r>
            <a:r>
              <a:rPr lang="fr-FR" b="1" dirty="0"/>
              <a:t>par logique </a:t>
            </a:r>
            <a:r>
              <a:rPr lang="fr-FR" dirty="0"/>
              <a:t>:</a:t>
            </a:r>
          </a:p>
          <a:p>
            <a:pPr lvl="1">
              <a:spcAft>
                <a:spcPts val="2400"/>
              </a:spcAft>
            </a:pPr>
            <a:r>
              <a:rPr lang="fr-FR" dirty="0"/>
              <a:t>Par exemple : </a:t>
            </a:r>
            <a:r>
              <a:rPr lang="fr-FR" dirty="0">
                <a:solidFill>
                  <a:srgbClr val="C5A073"/>
                </a:solidFill>
              </a:rPr>
              <a:t>gestion connexion </a:t>
            </a:r>
            <a:r>
              <a:rPr lang="fr-FR" dirty="0"/>
              <a:t>à faire avant </a:t>
            </a:r>
            <a:r>
              <a:rPr lang="fr-FR" dirty="0">
                <a:solidFill>
                  <a:srgbClr val="C5A073"/>
                </a:solidFill>
              </a:rPr>
              <a:t>gestion déconnexion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71B78BF-F9C8-729E-C261-A28F666CD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75" y="2981295"/>
            <a:ext cx="928784" cy="29064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DFC52E1-16E3-1DC4-F22F-C602FF765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6575" y="3364247"/>
            <a:ext cx="928800" cy="2967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305A3B2-16E7-AAB1-5CAE-ABD68B5F6A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6575" y="3753259"/>
            <a:ext cx="928800" cy="287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499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E25ADA-9197-6182-2210-CB2AAB37F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d’une tâche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F319715-249F-98CF-EE33-8FA39AAE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062" y="1411287"/>
            <a:ext cx="11191875" cy="5189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dirty="0"/>
              <a:t>Chaque tâche contient une </a:t>
            </a:r>
            <a:r>
              <a:rPr lang="fr-FR" b="1" dirty="0"/>
              <a:t>description détaillée </a:t>
            </a:r>
            <a:r>
              <a:rPr lang="fr-FR" dirty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809625">
              <a:spcAft>
                <a:spcPts val="1200"/>
              </a:spcAft>
            </a:pPr>
            <a:r>
              <a:rPr lang="fr-FR" b="1" dirty="0"/>
              <a:t>Description</a:t>
            </a:r>
            <a:r>
              <a:rPr lang="fr-FR" dirty="0"/>
              <a:t> de la tâche du </a:t>
            </a:r>
            <a:r>
              <a:rPr lang="fr-FR" b="1" dirty="0"/>
              <a:t>point de vue utilisateur</a:t>
            </a:r>
          </a:p>
          <a:p>
            <a:pPr marL="809625">
              <a:spcAft>
                <a:spcPts val="1200"/>
              </a:spcAft>
            </a:pPr>
            <a:r>
              <a:rPr lang="fr-FR" b="1" dirty="0"/>
              <a:t>Succès</a:t>
            </a:r>
            <a:r>
              <a:rPr lang="fr-FR" dirty="0"/>
              <a:t> : ce que l’utilisateur doit pouvoir faire au final</a:t>
            </a:r>
          </a:p>
          <a:p>
            <a:pPr marL="809625"/>
            <a:r>
              <a:rPr lang="fr-FR" b="1" dirty="0"/>
              <a:t>Remarques</a:t>
            </a:r>
            <a:r>
              <a:rPr lang="fr-FR" dirty="0"/>
              <a:t> : </a:t>
            </a:r>
          </a:p>
          <a:p>
            <a:pPr marL="1257300" lvl="1"/>
            <a:r>
              <a:rPr lang="fr-FR" dirty="0">
                <a:solidFill>
                  <a:srgbClr val="C5A073"/>
                </a:solidFill>
              </a:rPr>
              <a:t>Des </a:t>
            </a:r>
            <a:r>
              <a:rPr lang="fr-FR" b="1" dirty="0">
                <a:solidFill>
                  <a:srgbClr val="C5A073"/>
                </a:solidFill>
              </a:rPr>
              <a:t>précisions</a:t>
            </a:r>
            <a:r>
              <a:rPr lang="fr-FR" dirty="0">
                <a:solidFill>
                  <a:srgbClr val="C5A073"/>
                </a:solidFill>
              </a:rPr>
              <a:t> sur la fonctionnalité</a:t>
            </a:r>
          </a:p>
          <a:p>
            <a:pPr marL="1257300" lvl="1">
              <a:spcAft>
                <a:spcPts val="1200"/>
              </a:spcAft>
            </a:pPr>
            <a:r>
              <a:rPr lang="fr-FR" dirty="0">
                <a:solidFill>
                  <a:srgbClr val="C5A073"/>
                </a:solidFill>
              </a:rPr>
              <a:t>Des </a:t>
            </a:r>
            <a:r>
              <a:rPr lang="fr-FR" b="1" dirty="0">
                <a:solidFill>
                  <a:srgbClr val="C5A073"/>
                </a:solidFill>
              </a:rPr>
              <a:t>exigences techniques </a:t>
            </a:r>
            <a:r>
              <a:rPr lang="fr-FR" dirty="0">
                <a:solidFill>
                  <a:srgbClr val="C5A073"/>
                </a:solidFill>
              </a:rPr>
              <a:t>(utilisation d’une librairie particulière, …)</a:t>
            </a:r>
          </a:p>
          <a:p>
            <a:pPr marL="809625">
              <a:spcAft>
                <a:spcPts val="1200"/>
              </a:spcAft>
            </a:pPr>
            <a:r>
              <a:rPr lang="fr-FR" b="1" dirty="0"/>
              <a:t>Checklist</a:t>
            </a:r>
            <a:r>
              <a:rPr lang="fr-FR" dirty="0"/>
              <a:t> (une découpe de la tâche en plusieurs sous-tâches)</a:t>
            </a:r>
          </a:p>
          <a:p>
            <a:pPr marL="809625">
              <a:spcAft>
                <a:spcPts val="1200"/>
              </a:spcAft>
            </a:pPr>
            <a:r>
              <a:rPr lang="fr-FR" dirty="0"/>
              <a:t>Si besoin, </a:t>
            </a:r>
            <a:r>
              <a:rPr lang="fr-FR" b="1" dirty="0"/>
              <a:t>image</a:t>
            </a:r>
            <a:r>
              <a:rPr lang="fr-FR" dirty="0"/>
              <a:t> de la maquette</a:t>
            </a:r>
          </a:p>
        </p:txBody>
      </p:sp>
    </p:spTree>
    <p:extLst>
      <p:ext uri="{BB962C8B-B14F-4D97-AF65-F5344CB8AC3E}">
        <p14:creationId xmlns:p14="http://schemas.microsoft.com/office/powerpoint/2010/main" val="3765108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Composition d’une tâche</a:t>
            </a: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0C12ED17-5CE9-0CA4-E815-518C0641D77C}"/>
              </a:ext>
            </a:extLst>
          </p:cNvPr>
          <p:cNvSpPr txBox="1">
            <a:spLocks/>
          </p:cNvSpPr>
          <p:nvPr/>
        </p:nvSpPr>
        <p:spPr>
          <a:xfrm>
            <a:off x="500062" y="1411287"/>
            <a:ext cx="11191875" cy="5189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/>
              <a:t>Chaque tâche contient </a:t>
            </a:r>
            <a:r>
              <a:rPr lang="fr-FR" b="1" dirty="0"/>
              <a:t>des étiquettes </a:t>
            </a:r>
            <a:r>
              <a:rPr lang="fr-FR" dirty="0"/>
              <a:t>: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Une priorité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Une thématique</a:t>
            </a:r>
          </a:p>
          <a:p>
            <a:pPr marL="809625">
              <a:lnSpc>
                <a:spcPct val="300000"/>
              </a:lnSpc>
            </a:pPr>
            <a:r>
              <a:rPr lang="fr-FR" dirty="0"/>
              <a:t>Des Story points</a:t>
            </a:r>
          </a:p>
          <a:p>
            <a:pPr marL="809625"/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AB4F364-796B-DE22-ADBC-9773DCA084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687" y="2683801"/>
            <a:ext cx="928784" cy="29064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C840E4-6202-F796-40A1-4782B6F76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871" y="2684211"/>
            <a:ext cx="928800" cy="29670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0C41CAE-AB1A-8322-7FFD-CD37C1EDB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71" y="2683801"/>
            <a:ext cx="928800" cy="2877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A462351-992B-8B24-CBD7-0874341DE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5868" y="4070750"/>
            <a:ext cx="1172571" cy="28800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7CA805-8751-2FF0-8FDC-5EF2D4847C5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01"/>
          <a:stretch/>
        </p:blipFill>
        <p:spPr>
          <a:xfrm>
            <a:off x="5396681" y="4085990"/>
            <a:ext cx="1013421" cy="28800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7B355441-A2B3-88CB-E350-10C702241B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47560" y="4070750"/>
            <a:ext cx="1195202" cy="28800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3FF7F008-9835-210E-25FB-83078E1E83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0030" y="4070750"/>
            <a:ext cx="1965602" cy="28800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4D194128-1461-DDA7-B4E1-901149BE45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0102" y="4070750"/>
            <a:ext cx="1728000" cy="28800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169785D0-3951-0D8A-B7E4-574C6412C9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5370" y="5497513"/>
            <a:ext cx="914401" cy="288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F4568A7D-D9EA-0904-CD3F-A3A96FA279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29297" y="5497513"/>
            <a:ext cx="955637" cy="288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19C8C5B-6AFA-0B5F-782C-C2C13BDC137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094460" y="5485539"/>
            <a:ext cx="915430" cy="288000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B8C21-7FBF-54CB-F157-8F76DEDE8B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19416" y="5497513"/>
            <a:ext cx="925715" cy="288000"/>
          </a:xfrm>
          <a:prstGeom prst="rect">
            <a:avLst/>
          </a:prstGeom>
        </p:spPr>
      </p:pic>
      <p:pic>
        <p:nvPicPr>
          <p:cNvPr id="30" name="Image 29">
            <a:extLst>
              <a:ext uri="{FF2B5EF4-FFF2-40B4-BE49-F238E27FC236}">
                <a16:creationId xmlns:a16="http://schemas.microsoft.com/office/drawing/2014/main" id="{0A0A2FAB-D803-3910-DD91-B1C0F434B9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51992" y="5485539"/>
            <a:ext cx="909473" cy="288000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294342AE-F59C-9027-3311-901C8EA9FC2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856753" y="5493159"/>
            <a:ext cx="959999" cy="288000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BA5B0657-ECE3-94C6-FAC2-83BB406FE80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829452" y="5485539"/>
            <a:ext cx="983552" cy="288000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256ADF8F-E922-7339-9A1E-1269BA259718}"/>
              </a:ext>
            </a:extLst>
          </p:cNvPr>
          <p:cNvSpPr txBox="1"/>
          <p:nvPr/>
        </p:nvSpPr>
        <p:spPr>
          <a:xfrm>
            <a:off x="2002310" y="3088627"/>
            <a:ext cx="58721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indiquer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d’importance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C0F21168-1940-9B69-81AB-4514BE72EEAC}"/>
              </a:ext>
            </a:extLst>
          </p:cNvPr>
          <p:cNvSpPr txBox="1"/>
          <p:nvPr/>
        </p:nvSpPr>
        <p:spPr>
          <a:xfrm>
            <a:off x="2002310" y="4485244"/>
            <a:ext cx="99613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situer les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personnes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qui peuvent être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assignées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à cette tâche</a:t>
            </a:r>
          </a:p>
          <a:p>
            <a:pPr marL="447675" indent="-447675">
              <a:buFont typeface="Arial" panose="020B0604020202020204" pitchFamily="34" charset="0"/>
              <a:buChar char="→"/>
            </a:pPr>
            <a:endParaRPr lang="fr-FR" sz="2400" dirty="0">
              <a:solidFill>
                <a:srgbClr val="C5A07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C4176F1A-0355-E2AC-64C4-2C0D23614C77}"/>
              </a:ext>
            </a:extLst>
          </p:cNvPr>
          <p:cNvSpPr txBox="1"/>
          <p:nvPr/>
        </p:nvSpPr>
        <p:spPr>
          <a:xfrm>
            <a:off x="2002310" y="5911375"/>
            <a:ext cx="9169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47675" indent="-447675">
              <a:buFont typeface="Arial" panose="020B0604020202020204" pitchFamily="34" charset="0"/>
              <a:buChar char="→"/>
            </a:pP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Pour estimer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niveau de complexité </a:t>
            </a:r>
            <a:r>
              <a:rPr lang="fr-FR" sz="2400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 le </a:t>
            </a:r>
            <a:r>
              <a:rPr lang="fr-FR" sz="2400" b="1" dirty="0">
                <a:solidFill>
                  <a:srgbClr val="C5A0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de travail</a:t>
            </a:r>
          </a:p>
        </p:txBody>
      </p:sp>
    </p:spTree>
    <p:extLst>
      <p:ext uri="{BB962C8B-B14F-4D97-AF65-F5344CB8AC3E}">
        <p14:creationId xmlns:p14="http://schemas.microsoft.com/office/powerpoint/2010/main" val="2231724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D83696AF-46BE-5707-2FEC-743D47F52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31988"/>
            <a:ext cx="9144000" cy="1963736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fr-FR" sz="5400" b="0" u="none" dirty="0"/>
              <a:t>Exemple avec la User Story : </a:t>
            </a:r>
            <a:br>
              <a:rPr lang="fr-FR" sz="5400" dirty="0"/>
            </a:br>
            <a:r>
              <a:rPr lang="fr-FR" u="none" dirty="0"/>
              <a:t>Exportation PDF</a:t>
            </a:r>
            <a:endParaRPr lang="fr-FR" sz="5400" u="none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1F1834C-D839-BA18-8F1D-CD5A8E08A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1" t="3340" r="951" b="2038"/>
          <a:stretch/>
        </p:blipFill>
        <p:spPr>
          <a:xfrm>
            <a:off x="3128962" y="4621212"/>
            <a:ext cx="5934075" cy="1847851"/>
          </a:xfrm>
          <a:prstGeom prst="roundRect">
            <a:avLst>
              <a:gd name="adj" fmla="val 12028"/>
            </a:avLst>
          </a:prstGeom>
        </p:spPr>
      </p:pic>
    </p:spTree>
    <p:extLst>
      <p:ext uri="{BB962C8B-B14F-4D97-AF65-F5344CB8AC3E}">
        <p14:creationId xmlns:p14="http://schemas.microsoft.com/office/powerpoint/2010/main" val="34297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5DA5EC-F837-859C-FB86-DD61AD1BA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description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DEC2238-B015-D353-C0C3-8B89F3247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334" y="1230313"/>
            <a:ext cx="8833232" cy="5503862"/>
          </a:xfrm>
          <a:prstGeom prst="rect">
            <a:avLst/>
          </a:prstGeom>
        </p:spPr>
      </p:pic>
      <p:sp>
        <p:nvSpPr>
          <p:cNvPr id="6" name="Accolade ouvrante 5">
            <a:extLst>
              <a:ext uri="{FF2B5EF4-FFF2-40B4-BE49-F238E27FC236}">
                <a16:creationId xmlns:a16="http://schemas.microsoft.com/office/drawing/2014/main" id="{185B828A-B45F-7015-E8C1-502ECA6FBB6B}"/>
              </a:ext>
            </a:extLst>
          </p:cNvPr>
          <p:cNvSpPr/>
          <p:nvPr/>
        </p:nvSpPr>
        <p:spPr>
          <a:xfrm>
            <a:off x="2752723" y="1865232"/>
            <a:ext cx="333376" cy="811293"/>
          </a:xfrm>
          <a:prstGeom prst="leftBrace">
            <a:avLst>
              <a:gd name="adj1" fmla="val 37982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Accolade ouvrante 6">
            <a:extLst>
              <a:ext uri="{FF2B5EF4-FFF2-40B4-BE49-F238E27FC236}">
                <a16:creationId xmlns:a16="http://schemas.microsoft.com/office/drawing/2014/main" id="{5CF05859-947E-8263-7120-B89A75BDD6F3}"/>
              </a:ext>
            </a:extLst>
          </p:cNvPr>
          <p:cNvSpPr/>
          <p:nvPr/>
        </p:nvSpPr>
        <p:spPr>
          <a:xfrm>
            <a:off x="2752723" y="3015298"/>
            <a:ext cx="333376" cy="1519239"/>
          </a:xfrm>
          <a:prstGeom prst="leftBrace">
            <a:avLst>
              <a:gd name="adj1" fmla="val 48590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Accolade ouvrante 7">
            <a:extLst>
              <a:ext uri="{FF2B5EF4-FFF2-40B4-BE49-F238E27FC236}">
                <a16:creationId xmlns:a16="http://schemas.microsoft.com/office/drawing/2014/main" id="{1CF9CEAD-6256-7847-981A-7E0C375DB856}"/>
              </a:ext>
            </a:extLst>
          </p:cNvPr>
          <p:cNvSpPr/>
          <p:nvPr/>
        </p:nvSpPr>
        <p:spPr>
          <a:xfrm>
            <a:off x="2752723" y="5305425"/>
            <a:ext cx="333376" cy="758353"/>
          </a:xfrm>
          <a:prstGeom prst="leftBrace">
            <a:avLst>
              <a:gd name="adj1" fmla="val 47024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ccolade ouvrante 8">
            <a:extLst>
              <a:ext uri="{FF2B5EF4-FFF2-40B4-BE49-F238E27FC236}">
                <a16:creationId xmlns:a16="http://schemas.microsoft.com/office/drawing/2014/main" id="{5D0FB00A-B7E2-56B2-3F4D-CBE34CCC4EC1}"/>
              </a:ext>
            </a:extLst>
          </p:cNvPr>
          <p:cNvSpPr/>
          <p:nvPr/>
        </p:nvSpPr>
        <p:spPr>
          <a:xfrm>
            <a:off x="2752723" y="6177124"/>
            <a:ext cx="333376" cy="466727"/>
          </a:xfrm>
          <a:prstGeom prst="leftBrace">
            <a:avLst>
              <a:gd name="adj1" fmla="val 34048"/>
              <a:gd name="adj2" fmla="val 50000"/>
            </a:avLst>
          </a:prstGeom>
          <a:ln w="38100">
            <a:solidFill>
              <a:srgbClr val="8BC7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DE9DE88-9862-73AF-E1E4-FAA86B46473D}"/>
              </a:ext>
            </a:extLst>
          </p:cNvPr>
          <p:cNvSpPr txBox="1"/>
          <p:nvPr/>
        </p:nvSpPr>
        <p:spPr>
          <a:xfrm>
            <a:off x="530640" y="2040045"/>
            <a:ext cx="2222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>
                <a:latin typeface="Arial" panose="020B0604020202020204" pitchFamily="34" charset="0"/>
                <a:cs typeface="Arial" panose="020B0604020202020204" pitchFamily="34" charset="0"/>
              </a:rPr>
              <a:t>PdV</a:t>
            </a:r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 utilisateur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F6578AE-6A67-8DC7-2BE5-CD342A27FE91}"/>
              </a:ext>
            </a:extLst>
          </p:cNvPr>
          <p:cNvSpPr txBox="1"/>
          <p:nvPr/>
        </p:nvSpPr>
        <p:spPr>
          <a:xfrm>
            <a:off x="96043" y="3359418"/>
            <a:ext cx="2558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Succès de </a:t>
            </a:r>
          </a:p>
          <a:p>
            <a:pPr algn="r"/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la fonctionnalité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95875D-30D4-9B61-BAE2-7E58F22896EC}"/>
              </a:ext>
            </a:extLst>
          </p:cNvPr>
          <p:cNvSpPr txBox="1"/>
          <p:nvPr/>
        </p:nvSpPr>
        <p:spPr>
          <a:xfrm>
            <a:off x="1201846" y="5453768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Précision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7DA113A-78F9-D64E-C76F-721348354F05}"/>
              </a:ext>
            </a:extLst>
          </p:cNvPr>
          <p:cNvSpPr txBox="1"/>
          <p:nvPr/>
        </p:nvSpPr>
        <p:spPr>
          <a:xfrm>
            <a:off x="1201846" y="6177124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Arial" panose="020B0604020202020204" pitchFamily="34" charset="0"/>
                <a:cs typeface="Arial" panose="020B0604020202020204" pitchFamily="34" charset="0"/>
              </a:rPr>
              <a:t>Exigence</a:t>
            </a:r>
          </a:p>
        </p:txBody>
      </p:sp>
    </p:spTree>
    <p:extLst>
      <p:ext uri="{BB962C8B-B14F-4D97-AF65-F5344CB8AC3E}">
        <p14:creationId xmlns:p14="http://schemas.microsoft.com/office/powerpoint/2010/main" val="19739276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Projet4-OC-DevWeb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èmeProjet4-OC-DevWeb" id="{BE14733C-27AD-4427-80B6-000DB0E547F0}" vid="{803C88D2-463C-4561-953D-B5DBCC09063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ThèmeProjet4-OC-DevWeb</Template>
  <TotalTime>1702</TotalTime>
  <Words>233</Words>
  <Application>Microsoft Office PowerPoint</Application>
  <PresentationFormat>Grand écran</PresentationFormat>
  <Paragraphs>58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ThèmeProjet4-OC-DevWeb</vt:lpstr>
      <vt:lpstr>Présentation de la planification de projet</vt:lpstr>
      <vt:lpstr>L’outil</vt:lpstr>
      <vt:lpstr>Le tableau</vt:lpstr>
      <vt:lpstr>Les colonnes</vt:lpstr>
      <vt:lpstr>Les tâches</vt:lpstr>
      <vt:lpstr>Composition d’une tâche</vt:lpstr>
      <vt:lpstr>Composition d’une tâche</vt:lpstr>
      <vt:lpstr>Exemple avec la User Story :  Exportation PDF</vt:lpstr>
      <vt:lpstr>La description</vt:lpstr>
      <vt:lpstr>La checklist – les sous-tâches</vt:lpstr>
      <vt:lpstr>Les étiquettes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la planification de projet</dc:title>
  <dc:creator>Maëlle N</dc:creator>
  <cp:lastModifiedBy>Maëlle N</cp:lastModifiedBy>
  <cp:revision>5</cp:revision>
  <dcterms:created xsi:type="dcterms:W3CDTF">2023-11-12T17:19:11Z</dcterms:created>
  <dcterms:modified xsi:type="dcterms:W3CDTF">2023-11-14T17:52:48Z</dcterms:modified>
</cp:coreProperties>
</file>