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8" r:id="rId6"/>
    <p:sldId id="264" r:id="rId7"/>
    <p:sldId id="265" r:id="rId8"/>
    <p:sldId id="260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073"/>
    <a:srgbClr val="8BC7B1"/>
    <a:srgbClr val="000000"/>
    <a:srgbClr val="FB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453A9-66A7-42F2-A69B-EFF8CCBD78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7E7E8-A8D0-4896-9050-814ECABA0A43}">
      <dgm:prSet/>
      <dgm:spPr>
        <a:solidFill>
          <a:srgbClr val="8BC7B1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fr-FR" b="1" dirty="0" err="1">
              <a:latin typeface="Arial" panose="020B0604020202020204" pitchFamily="34" charset="0"/>
              <a:cs typeface="Arial" panose="020B0604020202020204" pitchFamily="34" charset="0"/>
            </a:rPr>
            <a:t>Front-end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05989F-652D-4238-AEC5-D3916303B040}" type="parTrans" cxnId="{333B1CB0-02D6-49F8-85FC-7E5EB3F7CE78}">
      <dgm:prSet/>
      <dgm:spPr/>
      <dgm:t>
        <a:bodyPr/>
        <a:lstStyle/>
        <a:p>
          <a:endParaRPr lang="en-US"/>
        </a:p>
      </dgm:t>
    </dgm:pt>
    <dgm:pt modelId="{9E9D6EAC-B078-4D99-BC0C-C2E30FE51B62}" type="sibTrans" cxnId="{333B1CB0-02D6-49F8-85FC-7E5EB3F7CE78}">
      <dgm:prSet/>
      <dgm:spPr/>
      <dgm:t>
        <a:bodyPr/>
        <a:lstStyle/>
        <a:p>
          <a:endParaRPr lang="en-US"/>
        </a:p>
      </dgm:t>
    </dgm:pt>
    <dgm:pt modelId="{4D43AFC0-FCCD-4B7B-8496-1356B1E09897}">
      <dgm:prSet/>
      <dgm:spPr>
        <a:solidFill>
          <a:srgbClr val="8BC7B1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Connexion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138179-E793-48C1-B0AF-2ED7D488B85B}" type="parTrans" cxnId="{64286FD4-F81E-4BA2-BC21-180351AA2900}">
      <dgm:prSet/>
      <dgm:spPr/>
      <dgm:t>
        <a:bodyPr/>
        <a:lstStyle/>
        <a:p>
          <a:endParaRPr lang="en-US"/>
        </a:p>
      </dgm:t>
    </dgm:pt>
    <dgm:pt modelId="{8DB9B5F0-E519-4423-9C02-B2578B816F14}" type="sibTrans" cxnId="{64286FD4-F81E-4BA2-BC21-180351AA2900}">
      <dgm:prSet/>
      <dgm:spPr/>
      <dgm:t>
        <a:bodyPr/>
        <a:lstStyle/>
        <a:p>
          <a:endParaRPr lang="en-US"/>
        </a:p>
      </dgm:t>
    </dgm:pt>
    <dgm:pt modelId="{0D591024-BEB6-46FC-946B-97FD1DEB346A}">
      <dgm:prSet/>
      <dgm:spPr>
        <a:solidFill>
          <a:srgbClr val="8BC7B1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Création de menu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6E02FB-4802-4214-8C00-4F54F966446A}" type="parTrans" cxnId="{5C24D45F-DED0-42C5-9B57-D8AD9F439349}">
      <dgm:prSet/>
      <dgm:spPr/>
      <dgm:t>
        <a:bodyPr/>
        <a:lstStyle/>
        <a:p>
          <a:endParaRPr lang="en-US"/>
        </a:p>
      </dgm:t>
    </dgm:pt>
    <dgm:pt modelId="{7BBFE550-977C-4440-B8E1-B1935C51D77B}" type="sibTrans" cxnId="{5C24D45F-DED0-42C5-9B57-D8AD9F439349}">
      <dgm:prSet/>
      <dgm:spPr/>
      <dgm:t>
        <a:bodyPr/>
        <a:lstStyle/>
        <a:p>
          <a:endParaRPr lang="en-US"/>
        </a:p>
      </dgm:t>
    </dgm:pt>
    <dgm:pt modelId="{044B2782-6378-4922-A923-43525C4032B3}">
      <dgm:prSet/>
      <dgm:spPr>
        <a:solidFill>
          <a:srgbClr val="8BC7B1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APIs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46B821-88DF-4CDA-A9B9-C8B0FDB4C961}" type="parTrans" cxnId="{B65900BA-C66F-4FF1-A4F7-DACF318EDA8B}">
      <dgm:prSet/>
      <dgm:spPr/>
      <dgm:t>
        <a:bodyPr/>
        <a:lstStyle/>
        <a:p>
          <a:endParaRPr lang="en-US"/>
        </a:p>
      </dgm:t>
    </dgm:pt>
    <dgm:pt modelId="{F00E0E98-CE09-4E43-967F-C85754EEDFCE}" type="sibTrans" cxnId="{B65900BA-C66F-4FF1-A4F7-DACF318EDA8B}">
      <dgm:prSet/>
      <dgm:spPr/>
      <dgm:t>
        <a:bodyPr/>
        <a:lstStyle/>
        <a:p>
          <a:endParaRPr lang="en-US"/>
        </a:p>
      </dgm:t>
    </dgm:pt>
    <dgm:pt modelId="{9BC94AB7-593B-4533-80E7-945097BFAE53}">
      <dgm:prSet/>
      <dgm:spPr>
        <a:solidFill>
          <a:srgbClr val="8BC7B1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Base de données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BA32B1-8E30-4F30-9AF0-0C21AE7F8A79}" type="parTrans" cxnId="{C0124ED0-109E-4064-AC71-9F1E334BBB44}">
      <dgm:prSet/>
      <dgm:spPr/>
      <dgm:t>
        <a:bodyPr/>
        <a:lstStyle/>
        <a:p>
          <a:endParaRPr lang="en-US"/>
        </a:p>
      </dgm:t>
    </dgm:pt>
    <dgm:pt modelId="{303032BC-E89A-42F8-91BC-1DBC1DB0770F}" type="sibTrans" cxnId="{C0124ED0-109E-4064-AC71-9F1E334BBB44}">
      <dgm:prSet/>
      <dgm:spPr/>
      <dgm:t>
        <a:bodyPr/>
        <a:lstStyle/>
        <a:p>
          <a:endParaRPr lang="en-US"/>
        </a:p>
      </dgm:t>
    </dgm:pt>
    <dgm:pt modelId="{628D2935-7663-4414-9D9A-D512E056C026}">
      <dgm:prSet/>
      <dgm:spPr>
        <a:solidFill>
          <a:srgbClr val="8BC7B1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Back-end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38846B-07D5-4ED7-81A3-2F2D420575E7}" type="parTrans" cxnId="{99E4973E-D709-4F6F-BF6A-F21C4872F7AF}">
      <dgm:prSet/>
      <dgm:spPr/>
      <dgm:t>
        <a:bodyPr/>
        <a:lstStyle/>
        <a:p>
          <a:endParaRPr lang="en-US"/>
        </a:p>
      </dgm:t>
    </dgm:pt>
    <dgm:pt modelId="{A3184FAF-81EB-4635-99DE-5600B1517ACE}" type="sibTrans" cxnId="{99E4973E-D709-4F6F-BF6A-F21C4872F7AF}">
      <dgm:prSet/>
      <dgm:spPr/>
      <dgm:t>
        <a:bodyPr/>
        <a:lstStyle/>
        <a:p>
          <a:endParaRPr lang="en-US"/>
        </a:p>
      </dgm:t>
    </dgm:pt>
    <dgm:pt modelId="{B85851F1-A114-412C-B154-9BE0DEF07F47}">
      <dgm:prSet/>
      <dgm:spPr>
        <a:solidFill>
          <a:srgbClr val="8BC7B1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Organisation du code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D0A877-E057-4162-BA0F-76E00E7863E1}" type="parTrans" cxnId="{A74FB474-18FD-4A6A-91BB-8E5E23A01229}">
      <dgm:prSet/>
      <dgm:spPr/>
      <dgm:t>
        <a:bodyPr/>
        <a:lstStyle/>
        <a:p>
          <a:endParaRPr lang="en-US"/>
        </a:p>
      </dgm:t>
    </dgm:pt>
    <dgm:pt modelId="{D4D6C99A-8466-453B-AD7C-DCD84D6A757D}" type="sibTrans" cxnId="{A74FB474-18FD-4A6A-91BB-8E5E23A01229}">
      <dgm:prSet/>
      <dgm:spPr/>
      <dgm:t>
        <a:bodyPr/>
        <a:lstStyle/>
        <a:p>
          <a:endParaRPr lang="en-US"/>
        </a:p>
      </dgm:t>
    </dgm:pt>
    <dgm:pt modelId="{11222A77-163E-4611-A50B-98A4E9A67217}" type="pres">
      <dgm:prSet presAssocID="{9ED453A9-66A7-42F2-A69B-EFF8CCBD78C6}" presName="diagram" presStyleCnt="0">
        <dgm:presLayoutVars>
          <dgm:dir/>
          <dgm:resizeHandles val="exact"/>
        </dgm:presLayoutVars>
      </dgm:prSet>
      <dgm:spPr/>
    </dgm:pt>
    <dgm:pt modelId="{57C03DA8-1DAE-4222-8B5A-4952E9AD26AC}" type="pres">
      <dgm:prSet presAssocID="{A587E7E8-A8D0-4896-9050-814ECABA0A43}" presName="node" presStyleLbl="node1" presStyleIdx="0" presStyleCnt="7">
        <dgm:presLayoutVars>
          <dgm:bulletEnabled val="1"/>
        </dgm:presLayoutVars>
      </dgm:prSet>
      <dgm:spPr/>
    </dgm:pt>
    <dgm:pt modelId="{04FB8648-8362-4C38-948F-CE0D5F38C188}" type="pres">
      <dgm:prSet presAssocID="{9E9D6EAC-B078-4D99-BC0C-C2E30FE51B62}" presName="sibTrans" presStyleCnt="0"/>
      <dgm:spPr/>
    </dgm:pt>
    <dgm:pt modelId="{95F49F62-6A34-43F6-A1EE-A554256A8164}" type="pres">
      <dgm:prSet presAssocID="{4D43AFC0-FCCD-4B7B-8496-1356B1E09897}" presName="node" presStyleLbl="node1" presStyleIdx="1" presStyleCnt="7">
        <dgm:presLayoutVars>
          <dgm:bulletEnabled val="1"/>
        </dgm:presLayoutVars>
      </dgm:prSet>
      <dgm:spPr/>
    </dgm:pt>
    <dgm:pt modelId="{51316141-D754-4D3F-8571-844932930A51}" type="pres">
      <dgm:prSet presAssocID="{8DB9B5F0-E519-4423-9C02-B2578B816F14}" presName="sibTrans" presStyleCnt="0"/>
      <dgm:spPr/>
    </dgm:pt>
    <dgm:pt modelId="{26043254-E07C-4AB6-84DF-97A5A1B332CE}" type="pres">
      <dgm:prSet presAssocID="{0D591024-BEB6-46FC-946B-97FD1DEB346A}" presName="node" presStyleLbl="node1" presStyleIdx="2" presStyleCnt="7">
        <dgm:presLayoutVars>
          <dgm:bulletEnabled val="1"/>
        </dgm:presLayoutVars>
      </dgm:prSet>
      <dgm:spPr/>
    </dgm:pt>
    <dgm:pt modelId="{2609BFF0-0A82-4D92-A417-B7AC17F12117}" type="pres">
      <dgm:prSet presAssocID="{7BBFE550-977C-4440-B8E1-B1935C51D77B}" presName="sibTrans" presStyleCnt="0"/>
      <dgm:spPr/>
    </dgm:pt>
    <dgm:pt modelId="{A0B06B2F-A657-45BE-8BDF-92DC5E66D7C8}" type="pres">
      <dgm:prSet presAssocID="{044B2782-6378-4922-A923-43525C4032B3}" presName="node" presStyleLbl="node1" presStyleIdx="3" presStyleCnt="7">
        <dgm:presLayoutVars>
          <dgm:bulletEnabled val="1"/>
        </dgm:presLayoutVars>
      </dgm:prSet>
      <dgm:spPr/>
    </dgm:pt>
    <dgm:pt modelId="{7F4B492F-B6CB-4C0C-B33B-40F4D75122C2}" type="pres">
      <dgm:prSet presAssocID="{F00E0E98-CE09-4E43-967F-C85754EEDFCE}" presName="sibTrans" presStyleCnt="0"/>
      <dgm:spPr/>
    </dgm:pt>
    <dgm:pt modelId="{B573556C-8848-44C9-AC7B-8C19808C2062}" type="pres">
      <dgm:prSet presAssocID="{9BC94AB7-593B-4533-80E7-945097BFAE53}" presName="node" presStyleLbl="node1" presStyleIdx="4" presStyleCnt="7">
        <dgm:presLayoutVars>
          <dgm:bulletEnabled val="1"/>
        </dgm:presLayoutVars>
      </dgm:prSet>
      <dgm:spPr/>
    </dgm:pt>
    <dgm:pt modelId="{5B46D008-947D-4FE0-9D11-49BC13E7D7CA}" type="pres">
      <dgm:prSet presAssocID="{303032BC-E89A-42F8-91BC-1DBC1DB0770F}" presName="sibTrans" presStyleCnt="0"/>
      <dgm:spPr/>
    </dgm:pt>
    <dgm:pt modelId="{63274581-6B96-4BFE-B5E5-5C322457F7A2}" type="pres">
      <dgm:prSet presAssocID="{628D2935-7663-4414-9D9A-D512E056C026}" presName="node" presStyleLbl="node1" presStyleIdx="5" presStyleCnt="7">
        <dgm:presLayoutVars>
          <dgm:bulletEnabled val="1"/>
        </dgm:presLayoutVars>
      </dgm:prSet>
      <dgm:spPr/>
    </dgm:pt>
    <dgm:pt modelId="{37E3DD9A-3FE1-4257-A07C-A7D54808D6D5}" type="pres">
      <dgm:prSet presAssocID="{A3184FAF-81EB-4635-99DE-5600B1517ACE}" presName="sibTrans" presStyleCnt="0"/>
      <dgm:spPr/>
    </dgm:pt>
    <dgm:pt modelId="{98D3A4E6-6089-4B19-AEAA-E850430B5D25}" type="pres">
      <dgm:prSet presAssocID="{B85851F1-A114-412C-B154-9BE0DEF07F47}" presName="node" presStyleLbl="node1" presStyleIdx="6" presStyleCnt="7">
        <dgm:presLayoutVars>
          <dgm:bulletEnabled val="1"/>
        </dgm:presLayoutVars>
      </dgm:prSet>
      <dgm:spPr/>
    </dgm:pt>
  </dgm:ptLst>
  <dgm:cxnLst>
    <dgm:cxn modelId="{7BBFBE32-E593-4369-BD4F-E77A1CBABE84}" type="presOf" srcId="{628D2935-7663-4414-9D9A-D512E056C026}" destId="{63274581-6B96-4BFE-B5E5-5C322457F7A2}" srcOrd="0" destOrd="0" presId="urn:microsoft.com/office/officeart/2005/8/layout/default"/>
    <dgm:cxn modelId="{99E4973E-D709-4F6F-BF6A-F21C4872F7AF}" srcId="{9ED453A9-66A7-42F2-A69B-EFF8CCBD78C6}" destId="{628D2935-7663-4414-9D9A-D512E056C026}" srcOrd="5" destOrd="0" parTransId="{EC38846B-07D5-4ED7-81A3-2F2D420575E7}" sibTransId="{A3184FAF-81EB-4635-99DE-5600B1517ACE}"/>
    <dgm:cxn modelId="{5C24D45F-DED0-42C5-9B57-D8AD9F439349}" srcId="{9ED453A9-66A7-42F2-A69B-EFF8CCBD78C6}" destId="{0D591024-BEB6-46FC-946B-97FD1DEB346A}" srcOrd="2" destOrd="0" parTransId="{3C6E02FB-4802-4214-8C00-4F54F966446A}" sibTransId="{7BBFE550-977C-4440-B8E1-B1935C51D77B}"/>
    <dgm:cxn modelId="{11210344-A945-431F-B402-D5F767C8AE3A}" type="presOf" srcId="{4D43AFC0-FCCD-4B7B-8496-1356B1E09897}" destId="{95F49F62-6A34-43F6-A1EE-A554256A8164}" srcOrd="0" destOrd="0" presId="urn:microsoft.com/office/officeart/2005/8/layout/default"/>
    <dgm:cxn modelId="{FB4D0F64-CC93-454E-8F33-765DDF5969E7}" type="presOf" srcId="{0D591024-BEB6-46FC-946B-97FD1DEB346A}" destId="{26043254-E07C-4AB6-84DF-97A5A1B332CE}" srcOrd="0" destOrd="0" presId="urn:microsoft.com/office/officeart/2005/8/layout/default"/>
    <dgm:cxn modelId="{F9E5D249-39D0-4A36-ACED-7A151CCF48B4}" type="presOf" srcId="{9BC94AB7-593B-4533-80E7-945097BFAE53}" destId="{B573556C-8848-44C9-AC7B-8C19808C2062}" srcOrd="0" destOrd="0" presId="urn:microsoft.com/office/officeart/2005/8/layout/default"/>
    <dgm:cxn modelId="{F7EA5E53-8A75-47A2-92A1-1D642D711EE7}" type="presOf" srcId="{B85851F1-A114-412C-B154-9BE0DEF07F47}" destId="{98D3A4E6-6089-4B19-AEAA-E850430B5D25}" srcOrd="0" destOrd="0" presId="urn:microsoft.com/office/officeart/2005/8/layout/default"/>
    <dgm:cxn modelId="{A74FB474-18FD-4A6A-91BB-8E5E23A01229}" srcId="{9ED453A9-66A7-42F2-A69B-EFF8CCBD78C6}" destId="{B85851F1-A114-412C-B154-9BE0DEF07F47}" srcOrd="6" destOrd="0" parTransId="{1AD0A877-E057-4162-BA0F-76E00E7863E1}" sibTransId="{D4D6C99A-8466-453B-AD7C-DCD84D6A757D}"/>
    <dgm:cxn modelId="{F6C01B77-5025-4698-BF0F-2D8FF9441F16}" type="presOf" srcId="{9ED453A9-66A7-42F2-A69B-EFF8CCBD78C6}" destId="{11222A77-163E-4611-A50B-98A4E9A67217}" srcOrd="0" destOrd="0" presId="urn:microsoft.com/office/officeart/2005/8/layout/default"/>
    <dgm:cxn modelId="{28AD2D8F-41D0-4303-A12D-AC0D223D3931}" type="presOf" srcId="{044B2782-6378-4922-A923-43525C4032B3}" destId="{A0B06B2F-A657-45BE-8BDF-92DC5E66D7C8}" srcOrd="0" destOrd="0" presId="urn:microsoft.com/office/officeart/2005/8/layout/default"/>
    <dgm:cxn modelId="{333B1CB0-02D6-49F8-85FC-7E5EB3F7CE78}" srcId="{9ED453A9-66A7-42F2-A69B-EFF8CCBD78C6}" destId="{A587E7E8-A8D0-4896-9050-814ECABA0A43}" srcOrd="0" destOrd="0" parTransId="{5705989F-652D-4238-AEC5-D3916303B040}" sibTransId="{9E9D6EAC-B078-4D99-BC0C-C2E30FE51B62}"/>
    <dgm:cxn modelId="{B65900BA-C66F-4FF1-A4F7-DACF318EDA8B}" srcId="{9ED453A9-66A7-42F2-A69B-EFF8CCBD78C6}" destId="{044B2782-6378-4922-A923-43525C4032B3}" srcOrd="3" destOrd="0" parTransId="{3646B821-88DF-4CDA-A9B9-C8B0FDB4C961}" sibTransId="{F00E0E98-CE09-4E43-967F-C85754EEDFCE}"/>
    <dgm:cxn modelId="{C0124ED0-109E-4064-AC71-9F1E334BBB44}" srcId="{9ED453A9-66A7-42F2-A69B-EFF8CCBD78C6}" destId="{9BC94AB7-593B-4533-80E7-945097BFAE53}" srcOrd="4" destOrd="0" parTransId="{DABA32B1-8E30-4F30-9AF0-0C21AE7F8A79}" sibTransId="{303032BC-E89A-42F8-91BC-1DBC1DB0770F}"/>
    <dgm:cxn modelId="{64286FD4-F81E-4BA2-BC21-180351AA2900}" srcId="{9ED453A9-66A7-42F2-A69B-EFF8CCBD78C6}" destId="{4D43AFC0-FCCD-4B7B-8496-1356B1E09897}" srcOrd="1" destOrd="0" parTransId="{FA138179-E793-48C1-B0AF-2ED7D488B85B}" sibTransId="{8DB9B5F0-E519-4423-9C02-B2578B816F14}"/>
    <dgm:cxn modelId="{9E1D86D5-C35E-42DF-8852-564CDDBFC1E2}" type="presOf" srcId="{A587E7E8-A8D0-4896-9050-814ECABA0A43}" destId="{57C03DA8-1DAE-4222-8B5A-4952E9AD26AC}" srcOrd="0" destOrd="0" presId="urn:microsoft.com/office/officeart/2005/8/layout/default"/>
    <dgm:cxn modelId="{EE5D45AC-969E-4B36-A072-44779B0FB789}" type="presParOf" srcId="{11222A77-163E-4611-A50B-98A4E9A67217}" destId="{57C03DA8-1DAE-4222-8B5A-4952E9AD26AC}" srcOrd="0" destOrd="0" presId="urn:microsoft.com/office/officeart/2005/8/layout/default"/>
    <dgm:cxn modelId="{611E5993-8A00-4D44-9A85-5EFB8C11DD20}" type="presParOf" srcId="{11222A77-163E-4611-A50B-98A4E9A67217}" destId="{04FB8648-8362-4C38-948F-CE0D5F38C188}" srcOrd="1" destOrd="0" presId="urn:microsoft.com/office/officeart/2005/8/layout/default"/>
    <dgm:cxn modelId="{627C36B4-5BF9-4093-822C-D5AE2D18695A}" type="presParOf" srcId="{11222A77-163E-4611-A50B-98A4E9A67217}" destId="{95F49F62-6A34-43F6-A1EE-A554256A8164}" srcOrd="2" destOrd="0" presId="urn:microsoft.com/office/officeart/2005/8/layout/default"/>
    <dgm:cxn modelId="{1749E425-E4DD-477E-8256-B6C7948B9FB3}" type="presParOf" srcId="{11222A77-163E-4611-A50B-98A4E9A67217}" destId="{51316141-D754-4D3F-8571-844932930A51}" srcOrd="3" destOrd="0" presId="urn:microsoft.com/office/officeart/2005/8/layout/default"/>
    <dgm:cxn modelId="{D0301635-0F31-47C2-A9EC-C5A9D2A88A76}" type="presParOf" srcId="{11222A77-163E-4611-A50B-98A4E9A67217}" destId="{26043254-E07C-4AB6-84DF-97A5A1B332CE}" srcOrd="4" destOrd="0" presId="urn:microsoft.com/office/officeart/2005/8/layout/default"/>
    <dgm:cxn modelId="{B90C22AE-E042-4DC2-AB64-3E4159F3B602}" type="presParOf" srcId="{11222A77-163E-4611-A50B-98A4E9A67217}" destId="{2609BFF0-0A82-4D92-A417-B7AC17F12117}" srcOrd="5" destOrd="0" presId="urn:microsoft.com/office/officeart/2005/8/layout/default"/>
    <dgm:cxn modelId="{BEFC056A-049E-4F8F-8179-52CC5727D1A8}" type="presParOf" srcId="{11222A77-163E-4611-A50B-98A4E9A67217}" destId="{A0B06B2F-A657-45BE-8BDF-92DC5E66D7C8}" srcOrd="6" destOrd="0" presId="urn:microsoft.com/office/officeart/2005/8/layout/default"/>
    <dgm:cxn modelId="{56BCDBED-B181-405B-B956-E846FF6DC659}" type="presParOf" srcId="{11222A77-163E-4611-A50B-98A4E9A67217}" destId="{7F4B492F-B6CB-4C0C-B33B-40F4D75122C2}" srcOrd="7" destOrd="0" presId="urn:microsoft.com/office/officeart/2005/8/layout/default"/>
    <dgm:cxn modelId="{68DD519F-0563-4242-A553-E8E70A05611B}" type="presParOf" srcId="{11222A77-163E-4611-A50B-98A4E9A67217}" destId="{B573556C-8848-44C9-AC7B-8C19808C2062}" srcOrd="8" destOrd="0" presId="urn:microsoft.com/office/officeart/2005/8/layout/default"/>
    <dgm:cxn modelId="{EC5264CD-5251-44BA-8E59-22959C406F48}" type="presParOf" srcId="{11222A77-163E-4611-A50B-98A4E9A67217}" destId="{5B46D008-947D-4FE0-9D11-49BC13E7D7CA}" srcOrd="9" destOrd="0" presId="urn:microsoft.com/office/officeart/2005/8/layout/default"/>
    <dgm:cxn modelId="{12DDDCEC-DB94-470C-80CA-85CDCD8EB5D7}" type="presParOf" srcId="{11222A77-163E-4611-A50B-98A4E9A67217}" destId="{63274581-6B96-4BFE-B5E5-5C322457F7A2}" srcOrd="10" destOrd="0" presId="urn:microsoft.com/office/officeart/2005/8/layout/default"/>
    <dgm:cxn modelId="{856C627D-B61D-4BE5-A87A-C1D501864C66}" type="presParOf" srcId="{11222A77-163E-4611-A50B-98A4E9A67217}" destId="{37E3DD9A-3FE1-4257-A07C-A7D54808D6D5}" srcOrd="11" destOrd="0" presId="urn:microsoft.com/office/officeart/2005/8/layout/default"/>
    <dgm:cxn modelId="{7D657E86-9BEA-4E5E-9DFE-4680B342FB65}" type="presParOf" srcId="{11222A77-163E-4611-A50B-98A4E9A67217}" destId="{98D3A4E6-6089-4B19-AEAA-E850430B5D2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03DA8-1DAE-4222-8B5A-4952E9AD26AC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rgbClr val="8BC7B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Front-end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80" y="587032"/>
        <a:ext cx="2444055" cy="1466433"/>
      </dsp:txXfrm>
    </dsp:sp>
    <dsp:sp modelId="{95F49F62-6A34-43F6-A1EE-A554256A8164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rgbClr val="8BC7B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>
              <a:latin typeface="Arial" panose="020B0604020202020204" pitchFamily="34" charset="0"/>
              <a:cs typeface="Arial" panose="020B0604020202020204" pitchFamily="34" charset="0"/>
            </a:rPr>
            <a:t>Connexion</a:t>
          </a:r>
          <a:endParaRPr lang="en-US" sz="2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91541" y="587032"/>
        <a:ext cx="2444055" cy="1466433"/>
      </dsp:txXfrm>
    </dsp:sp>
    <dsp:sp modelId="{26043254-E07C-4AB6-84DF-97A5A1B332CE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rgbClr val="8BC7B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latin typeface="Arial" panose="020B0604020202020204" pitchFamily="34" charset="0"/>
              <a:cs typeface="Arial" panose="020B0604020202020204" pitchFamily="34" charset="0"/>
            </a:rPr>
            <a:t>Création de menu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80002" y="587032"/>
        <a:ext cx="2444055" cy="1466433"/>
      </dsp:txXfrm>
    </dsp:sp>
    <dsp:sp modelId="{A0B06B2F-A657-45BE-8BDF-92DC5E66D7C8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rgbClr val="8BC7B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>
              <a:latin typeface="Arial" panose="020B0604020202020204" pitchFamily="34" charset="0"/>
              <a:cs typeface="Arial" panose="020B0604020202020204" pitchFamily="34" charset="0"/>
            </a:rPr>
            <a:t>APIs</a:t>
          </a:r>
          <a:endParaRPr lang="en-US" sz="2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8463" y="587032"/>
        <a:ext cx="2444055" cy="1466433"/>
      </dsp:txXfrm>
    </dsp:sp>
    <dsp:sp modelId="{B573556C-8848-44C9-AC7B-8C19808C2062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rgbClr val="8BC7B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>
              <a:latin typeface="Arial" panose="020B0604020202020204" pitchFamily="34" charset="0"/>
              <a:cs typeface="Arial" panose="020B0604020202020204" pitchFamily="34" charset="0"/>
            </a:rPr>
            <a:t>Base de données</a:t>
          </a:r>
          <a:endParaRPr lang="en-US" sz="2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47311" y="2297871"/>
        <a:ext cx="2444055" cy="1466433"/>
      </dsp:txXfrm>
    </dsp:sp>
    <dsp:sp modelId="{63274581-6B96-4BFE-B5E5-5C322457F7A2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rgbClr val="8BC7B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latin typeface="Arial" panose="020B0604020202020204" pitchFamily="34" charset="0"/>
              <a:cs typeface="Arial" panose="020B0604020202020204" pitchFamily="34" charset="0"/>
            </a:rPr>
            <a:t>Back-end</a:t>
          </a:r>
          <a:endParaRPr lang="en-US" sz="2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35772" y="2297871"/>
        <a:ext cx="2444055" cy="1466433"/>
      </dsp:txXfrm>
    </dsp:sp>
    <dsp:sp modelId="{98D3A4E6-6089-4B19-AEAA-E850430B5D25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rgbClr val="8BC7B1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>
              <a:latin typeface="Arial" panose="020B0604020202020204" pitchFamily="34" charset="0"/>
              <a:cs typeface="Arial" panose="020B0604020202020204" pitchFamily="34" charset="0"/>
            </a:rPr>
            <a:t>Organisation du code</a:t>
          </a:r>
          <a:endParaRPr lang="en-US" sz="28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0003C0-AA57-9C12-4DF4-6B636EA05BA6}"/>
              </a:ext>
            </a:extLst>
          </p:cNvPr>
          <p:cNvSpPr/>
          <p:nvPr userDrawn="1"/>
        </p:nvSpPr>
        <p:spPr>
          <a:xfrm>
            <a:off x="1" y="981076"/>
            <a:ext cx="12192000" cy="58769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6FF75-E1AD-336D-CCE0-1C1041CF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68662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E4118E-7214-EEB8-9026-BBC9C5537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474"/>
            <a:ext cx="9144000" cy="695325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4FE6F-49C5-4414-4045-AF5495B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74A65-52B8-6D03-150D-21E05102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33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6C80-5B82-F87E-7750-4452699C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B116-DF35-24E4-124D-5601D61F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7149F-9922-4F51-FF73-3B29CAB4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E55B6-AD69-0CB3-80B0-04B42CF8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F35AA4-8E03-DCE3-AD2E-8589436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46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025EF4-5D03-88EF-825A-01AB4B5F6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5705E-DF75-6FDB-7221-C55C6DD0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E1688-FB76-EBFD-4F19-F54D7CD5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1A041-3D45-96A3-6ADE-DC74569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62EE0-8C3D-C8E4-7566-226F19BA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4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5D25-540C-E204-1967-375439C0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5" y="0"/>
            <a:ext cx="10515600" cy="1325563"/>
          </a:xfrm>
        </p:spPr>
        <p:txBody>
          <a:bodyPr/>
          <a:lstStyle>
            <a:lvl1pPr>
              <a:defRPr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A9CA5-ECEF-D021-667E-86509A68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DFC40-FA20-2376-6C6A-4436F333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860C7-97E1-CD9A-5DC9-1D9C4E95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70118-ABD5-BF54-56A6-C4A844C7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23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E29F7-84F9-4FE1-9931-49881183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750845-4B61-7E65-1D25-1E0A85FC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19B65-21C2-62CF-0E15-28F8A31A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73CF7-ECDE-8C39-1E99-8948DA98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29517-25F4-98D5-299A-F7B90363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58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5D2E3-CC1F-7DB2-37BA-76EAFC73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3E567-A64F-B938-9634-06999726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992D32-B3D1-6116-161B-85C322D0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7061B5-33FE-D49D-F0AF-1B48710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D79ECF-F9D9-D6ED-CD61-E84437D9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66230F-DABA-2558-32B2-97B964E8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94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4399D-CD5E-B1AC-03D4-4DF5DBE7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BF2D1-C2EA-D0F1-3F94-EC83E56D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C4E44-7D5B-9658-3A9E-560C1C2F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225F97-B70C-E516-E0B9-BBF2804A4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B7DA65-4DD1-66A5-1CF4-4CA3DE90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6E05E8-B0B2-02A2-4C45-00B68FB5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4E75E2-88CD-57C5-914B-4C86C858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03CEB8-2882-8F82-8942-B8E9954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45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AB4DF-183C-AA25-6B31-459C3A9C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6A4906-E707-3AA7-F6AE-F142E1BF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0B3B40-8B6C-FD82-201E-5A977D71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1E4F3B-0FD2-3ABF-A519-2714ACCC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9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29E96-644A-9E93-44A3-8765FA5B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BF8379-EC3F-AFC7-4F4F-F78EAF1D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F7238-AAD1-3BEE-6360-5E01F31E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1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F67CA-F00A-8F72-F703-358E954A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D7A25-6370-5301-5C32-9F5D48EC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F1598F-A695-AFE4-6CD8-56A49CB7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7F339-17EE-1B44-1C75-0B06CCC5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66A2F-3D2D-28E1-3581-87E06B3C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A7153B-AD8E-7A9E-679B-6904DFFA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99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81416-2C2C-CC4C-0BAF-56AA06C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FBE4F-FF42-18AC-CD0E-F26AE96DC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BB9B1-89D5-911E-C4AC-2AE128AA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A1F63-E3BA-B57C-D368-1776BB8D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27698A-C1CC-CFA0-CE4B-30979812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B168C-9967-CC39-2CCC-8CC40142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7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70E61F-BDD7-775F-85F0-2A2F52FAC1F1}"/>
              </a:ext>
            </a:extLst>
          </p:cNvPr>
          <p:cNvSpPr/>
          <p:nvPr userDrawn="1"/>
        </p:nvSpPr>
        <p:spPr>
          <a:xfrm>
            <a:off x="10274" y="-18072"/>
            <a:ext cx="12181725" cy="11725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16537-E05C-12F6-1922-9BDC6DF8998C}"/>
              </a:ext>
            </a:extLst>
          </p:cNvPr>
          <p:cNvSpPr/>
          <p:nvPr userDrawn="1"/>
        </p:nvSpPr>
        <p:spPr>
          <a:xfrm>
            <a:off x="10572000" y="0"/>
            <a:ext cx="1609725" cy="115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DE6F4-F9E5-634D-49F7-0D704BBA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B30E3-4E34-F9CF-ED2F-F864808E3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1D1D-66D5-45D1-B61A-EFF9A2169851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53CEC-3431-DE64-10FC-33651A0D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8525" y="6483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5FADD189-A9D6-3E63-7826-65580ED5C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  <p:pic>
        <p:nvPicPr>
          <p:cNvPr id="8" name="Image 7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88D6E32B-B1A1-6BD2-67BD-0CBA51BF106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165065"/>
            <a:ext cx="1620000" cy="810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8B1CB-A717-92EB-7C00-B6F13AB5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" y="8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9088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akelet.com/wake/5_DPAdZ3VqNPIcZ2Hziy-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42192-974D-3515-6A3A-E7917356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080"/>
            <a:ext cx="9144000" cy="1767840"/>
          </a:xfrm>
        </p:spPr>
        <p:txBody>
          <a:bodyPr/>
          <a:lstStyle/>
          <a:p>
            <a:r>
              <a:rPr lang="fr-FR" b="0" u="none" dirty="0">
                <a:latin typeface="Arial" panose="020B0604020202020204" pitchFamily="34" charset="0"/>
                <a:cs typeface="Arial" panose="020B0604020202020204" pitchFamily="34" charset="0"/>
              </a:rPr>
              <a:t>Présentation de la veille informationnelle</a:t>
            </a:r>
          </a:p>
        </p:txBody>
      </p:sp>
    </p:spTree>
    <p:extLst>
      <p:ext uri="{BB962C8B-B14F-4D97-AF65-F5344CB8AC3E}">
        <p14:creationId xmlns:p14="http://schemas.microsoft.com/office/powerpoint/2010/main" val="79942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C4A96C-B116-C7E3-A3D4-3AA63639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26" y="1325563"/>
            <a:ext cx="1172653" cy="540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15EA15-DCD8-F370-11B9-E371AEA0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566" y="2372745"/>
            <a:ext cx="1514686" cy="33056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D81E7CA-3349-F853-E1F2-91D84D00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789" y="1325563"/>
            <a:ext cx="1212876" cy="5400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234842D-8DDD-50EC-FB76-ECF194188ACA}"/>
              </a:ext>
            </a:extLst>
          </p:cNvPr>
          <p:cNvSpPr txBox="1"/>
          <p:nvPr/>
        </p:nvSpPr>
        <p:spPr>
          <a:xfrm>
            <a:off x="230358" y="1670804"/>
            <a:ext cx="586564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Axés sur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Tutoriels d’utilisation 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OC,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sites officielles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deliveroo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Facebook, …)</a:t>
            </a:r>
          </a:p>
        </p:txBody>
      </p:sp>
    </p:spTree>
    <p:extLst>
      <p:ext uri="{BB962C8B-B14F-4D97-AF65-F5344CB8AC3E}">
        <p14:creationId xmlns:p14="http://schemas.microsoft.com/office/powerpoint/2010/main" val="135337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87A28F-122A-853B-AD3B-5C2E99BEAFCA}"/>
              </a:ext>
            </a:extLst>
          </p:cNvPr>
          <p:cNvSpPr txBox="1"/>
          <p:nvPr/>
        </p:nvSpPr>
        <p:spPr>
          <a:xfrm>
            <a:off x="230358" y="1670804"/>
            <a:ext cx="4760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Axés sur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Tutoriels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runebook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sequelize.org,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Site officiel de NPM </a:t>
            </a:r>
          </a:p>
          <a:p>
            <a:pPr marL="890588" indent="-285750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npmjs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2F3D81-BD08-2BA6-2430-5D7C22D3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69" y="1325563"/>
            <a:ext cx="1653488" cy="540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922BB3-D0C3-762D-7519-0B1EB0AA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449" y="1325563"/>
            <a:ext cx="1652400" cy="49262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95C715C-4275-5171-C861-442097B7D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849" y="2413202"/>
            <a:ext cx="1652400" cy="43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91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Back-end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2B7F22-00F4-97C5-D007-99399AB88CE8}"/>
              </a:ext>
            </a:extLst>
          </p:cNvPr>
          <p:cNvSpPr txBox="1"/>
          <p:nvPr/>
        </p:nvSpPr>
        <p:spPr>
          <a:xfrm>
            <a:off x="230359" y="1670804"/>
            <a:ext cx="43309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Axés sur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Documentation officielle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(nodejs.org)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F11660-8B74-0CB4-9661-642A3A77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32" y="1325563"/>
            <a:ext cx="175091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1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du 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BF745E-2920-0D16-C98E-687BA51B852C}"/>
              </a:ext>
            </a:extLst>
          </p:cNvPr>
          <p:cNvSpPr txBox="1"/>
          <p:nvPr/>
        </p:nvSpPr>
        <p:spPr>
          <a:xfrm>
            <a:off x="230358" y="1670804"/>
            <a:ext cx="49283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Axés sur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Tutoriels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(OC, medium.com,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Articles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(ionos.fr, jwt.io,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Site de communauté en ligne</a:t>
            </a:r>
          </a:p>
          <a:p>
            <a:pPr marL="890588" indent="-285750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(developpez.com)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0A68B6-BF6E-CE1A-DBAB-49F2927E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46" y="1325563"/>
            <a:ext cx="1354232" cy="540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454946-CAB8-5653-A936-5E1B5257F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983" y="2268073"/>
            <a:ext cx="1353600" cy="28241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675D7DE-30D9-EA26-B103-EF5FA492C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488" y="1325563"/>
            <a:ext cx="1407541" cy="540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105AB14-FD00-B73D-5633-CB6F805B8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6934" y="1325563"/>
            <a:ext cx="111054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4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0F5DA-BE57-E431-E8C7-DA3EE57F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081" y="1696720"/>
            <a:ext cx="8012144" cy="4470400"/>
          </a:xfrm>
        </p:spPr>
        <p:txBody>
          <a:bodyPr anchor="ctr">
            <a:normAutofit/>
          </a:bodyPr>
          <a:lstStyle/>
          <a:p>
            <a:pPr lvl="1">
              <a:spcAft>
                <a:spcPts val="1200"/>
              </a:spcAft>
            </a:pPr>
            <a:r>
              <a:rPr lang="fr-FR" sz="2800" dirty="0"/>
              <a:t>Permet de </a:t>
            </a:r>
            <a:r>
              <a:rPr lang="fr-FR" sz="2800" b="1" dirty="0"/>
              <a:t>partager plusieurs formats </a:t>
            </a:r>
            <a:r>
              <a:rPr lang="fr-FR" sz="2800" dirty="0"/>
              <a:t>(vidéos, médias sociaux, articles…)</a:t>
            </a:r>
          </a:p>
          <a:p>
            <a:pPr lvl="1">
              <a:spcAft>
                <a:spcPts val="1200"/>
              </a:spcAft>
            </a:pPr>
            <a:r>
              <a:rPr lang="fr-FR" sz="2800" dirty="0"/>
              <a:t>Possibilité </a:t>
            </a:r>
            <a:r>
              <a:rPr lang="fr-FR" sz="2800" b="1" dirty="0"/>
              <a:t>d’édition</a:t>
            </a:r>
            <a:r>
              <a:rPr lang="fr-FR" sz="2800" dirty="0"/>
              <a:t> et </a:t>
            </a:r>
            <a:r>
              <a:rPr lang="fr-FR" sz="2800" b="1" dirty="0"/>
              <a:t>d’ajout de commentaires</a:t>
            </a:r>
          </a:p>
          <a:p>
            <a:pPr lvl="1">
              <a:spcAft>
                <a:spcPts val="1200"/>
              </a:spcAft>
            </a:pPr>
            <a:r>
              <a:rPr lang="fr-FR" sz="2800" dirty="0"/>
              <a:t>Plusieurs </a:t>
            </a:r>
            <a:r>
              <a:rPr lang="fr-FR" sz="2800" b="1" dirty="0"/>
              <a:t>possibilités de personnalisation </a:t>
            </a:r>
            <a:r>
              <a:rPr lang="fr-FR" sz="2800" dirty="0"/>
              <a:t>(dispositions du contenu, ajout d’images, …)</a:t>
            </a:r>
          </a:p>
          <a:p>
            <a:pPr marL="0" lvl="1" indent="0">
              <a:buNone/>
            </a:pPr>
            <a:endParaRPr lang="fr-FR" sz="3200" dirty="0"/>
          </a:p>
          <a:p>
            <a:pPr marL="0" lvl="1" indent="0">
              <a:buNone/>
            </a:pPr>
            <a:r>
              <a:rPr lang="fr-FR" sz="2800" dirty="0"/>
              <a:t>Lien vers : </a:t>
            </a:r>
            <a:r>
              <a:rPr lang="fr-FR" sz="2800" dirty="0">
                <a:hlinkClick r:id="rId2"/>
              </a:rPr>
              <a:t>Tableau de veille informationnelle</a:t>
            </a:r>
            <a:endParaRPr lang="fr-FR" sz="2800" dirty="0"/>
          </a:p>
          <a:p>
            <a:pPr marL="457200" lvl="1" indent="0">
              <a:buNone/>
            </a:pPr>
            <a:endParaRPr lang="fr-FR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8C3494-4614-C224-60D4-EBD30BEAF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35" y="2131060"/>
            <a:ext cx="2359660" cy="2359660"/>
          </a:xfrm>
          <a:prstGeom prst="roundRect">
            <a:avLst>
              <a:gd name="adj" fmla="val 1077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63028C-0AD7-D25A-088A-8FF0A0A1D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35299" r="10425" b="34323"/>
          <a:stretch/>
        </p:blipFill>
        <p:spPr bwMode="auto">
          <a:xfrm>
            <a:off x="806735" y="4597752"/>
            <a:ext cx="2359660" cy="64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DE21418-DF6B-2201-5720-BD9CD87E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L’outil</a:t>
            </a:r>
          </a:p>
        </p:txBody>
      </p:sp>
    </p:spTree>
    <p:extLst>
      <p:ext uri="{BB962C8B-B14F-4D97-AF65-F5344CB8AC3E}">
        <p14:creationId xmlns:p14="http://schemas.microsoft.com/office/powerpoint/2010/main" val="15767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56318-47C8-D7D3-3DAF-8B38EB4E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6DC01-9582-EB67-B798-DC93DA1E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" y="1412240"/>
            <a:ext cx="10632440" cy="511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Axées sur :</a:t>
            </a:r>
          </a:p>
          <a:p>
            <a:pPr marL="0" indent="0">
              <a:buNone/>
            </a:pPr>
            <a:endParaRPr lang="fr-FR" dirty="0"/>
          </a:p>
          <a:p>
            <a:pPr marL="720725" indent="-274638">
              <a:spcAft>
                <a:spcPts val="1200"/>
              </a:spcAft>
              <a:tabLst>
                <a:tab pos="720725" algn="l"/>
              </a:tabLst>
            </a:pPr>
            <a:r>
              <a:rPr lang="fr-FR" b="1" dirty="0"/>
              <a:t>Solutions techniques</a:t>
            </a:r>
          </a:p>
          <a:p>
            <a:pPr marL="720725" indent="-274638">
              <a:spcAft>
                <a:spcPts val="1200"/>
              </a:spcAft>
              <a:tabLst>
                <a:tab pos="720725" algn="l"/>
              </a:tabLst>
            </a:pPr>
            <a:r>
              <a:rPr lang="fr-FR" dirty="0"/>
              <a:t>les </a:t>
            </a:r>
            <a:r>
              <a:rPr lang="fr-FR" b="1" dirty="0"/>
              <a:t>librairies</a:t>
            </a:r>
            <a:r>
              <a:rPr lang="fr-FR" dirty="0"/>
              <a:t> demandées dans les spécifications techniques</a:t>
            </a:r>
          </a:p>
          <a:p>
            <a:pPr marL="720725" indent="-274638">
              <a:spcAft>
                <a:spcPts val="1200"/>
              </a:spcAft>
              <a:tabLst>
                <a:tab pos="720725" algn="l"/>
              </a:tabLst>
            </a:pPr>
            <a:r>
              <a:rPr lang="fr-FR" dirty="0"/>
              <a:t>Les </a:t>
            </a:r>
            <a:r>
              <a:rPr lang="fr-FR" b="1" dirty="0"/>
              <a:t>API</a:t>
            </a:r>
            <a:r>
              <a:rPr lang="fr-FR" dirty="0"/>
              <a:t> REST et externes à inclure dans le site</a:t>
            </a:r>
          </a:p>
          <a:p>
            <a:pPr marL="720725" indent="-274638">
              <a:spcAft>
                <a:spcPts val="1200"/>
              </a:spcAft>
              <a:tabLst>
                <a:tab pos="720725" algn="l"/>
              </a:tabLst>
            </a:pPr>
            <a:r>
              <a:rPr lang="fr-FR" dirty="0"/>
              <a:t>Les </a:t>
            </a:r>
            <a:r>
              <a:rPr lang="fr-FR" b="1" dirty="0"/>
              <a:t>bases de données</a:t>
            </a:r>
          </a:p>
          <a:p>
            <a:pPr marL="720725" indent="-274638">
              <a:spcAft>
                <a:spcPts val="1200"/>
              </a:spcAft>
              <a:tabLst>
                <a:tab pos="720725" algn="l"/>
              </a:tabLst>
            </a:pPr>
            <a:r>
              <a:rPr lang="fr-FR" dirty="0"/>
              <a:t>L’</a:t>
            </a:r>
            <a:r>
              <a:rPr lang="fr-FR" b="1" dirty="0"/>
              <a:t>organisation du code </a:t>
            </a:r>
            <a:r>
              <a:rPr lang="fr-FR" dirty="0"/>
              <a:t>(méthodes de travail et conventions)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56318-47C8-D7D3-3DAF-8B38EB4E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6DC01-9582-EB67-B798-DC93DA1E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549" y="1685924"/>
            <a:ext cx="9010651" cy="506539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Sites et documentations </a:t>
            </a:r>
            <a:r>
              <a:rPr lang="fr-FR" b="1" dirty="0"/>
              <a:t>officiels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solidFill>
                  <a:srgbClr val="C5A073"/>
                </a:solidFill>
              </a:rPr>
              <a:t>MDN</a:t>
            </a:r>
          </a:p>
          <a:p>
            <a:pPr lvl="1"/>
            <a:r>
              <a:rPr lang="fr-FR" dirty="0" err="1">
                <a:solidFill>
                  <a:srgbClr val="C5A073"/>
                </a:solidFill>
              </a:rPr>
              <a:t>Npmjs</a:t>
            </a:r>
            <a:endParaRPr lang="fr-FR" dirty="0">
              <a:solidFill>
                <a:srgbClr val="C5A073"/>
              </a:solidFill>
            </a:endParaRPr>
          </a:p>
          <a:p>
            <a:pPr lvl="1"/>
            <a:r>
              <a:rPr lang="fr-FR" dirty="0" err="1">
                <a:solidFill>
                  <a:srgbClr val="C5A073"/>
                </a:solidFill>
              </a:rPr>
              <a:t>React</a:t>
            </a:r>
            <a:r>
              <a:rPr lang="fr-FR" dirty="0">
                <a:solidFill>
                  <a:srgbClr val="C5A073"/>
                </a:solidFill>
              </a:rPr>
              <a:t>, Node, …</a:t>
            </a:r>
          </a:p>
          <a:p>
            <a:pPr lvl="1">
              <a:spcAft>
                <a:spcPts val="600"/>
              </a:spcAft>
            </a:pPr>
            <a:r>
              <a:rPr lang="fr-FR" dirty="0">
                <a:solidFill>
                  <a:srgbClr val="C5A073"/>
                </a:solidFill>
              </a:rPr>
              <a:t>API Deliveroo &amp; Instagram</a:t>
            </a:r>
          </a:p>
          <a:p>
            <a:pPr>
              <a:spcAft>
                <a:spcPts val="600"/>
              </a:spcAft>
            </a:pPr>
            <a:r>
              <a:rPr lang="fr-FR" dirty="0"/>
              <a:t>Tutoriels sur </a:t>
            </a:r>
            <a:r>
              <a:rPr lang="fr-FR" b="1" dirty="0" err="1"/>
              <a:t>Youtube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solidFill>
                  <a:srgbClr val="C5A073"/>
                </a:solidFill>
              </a:rPr>
              <a:t>Vidéos</a:t>
            </a:r>
            <a:r>
              <a:rPr lang="fr-FR" b="1" dirty="0">
                <a:solidFill>
                  <a:srgbClr val="C5A073"/>
                </a:solidFill>
              </a:rPr>
              <a:t> </a:t>
            </a:r>
            <a:r>
              <a:rPr lang="fr-FR" dirty="0">
                <a:solidFill>
                  <a:srgbClr val="C5A073"/>
                </a:solidFill>
              </a:rPr>
              <a:t>de</a:t>
            </a:r>
            <a:r>
              <a:rPr lang="fr-FR" b="1" dirty="0">
                <a:solidFill>
                  <a:srgbClr val="C5A073"/>
                </a:solidFill>
              </a:rPr>
              <a:t>  </a:t>
            </a:r>
            <a:r>
              <a:rPr lang="fr-FR" sz="2800" b="1" dirty="0">
                <a:solidFill>
                  <a:srgbClr val="C5A073"/>
                </a:solidFill>
              </a:rPr>
              <a:t>–</a:t>
            </a:r>
            <a:r>
              <a:rPr lang="fr-FR" b="1" dirty="0">
                <a:solidFill>
                  <a:srgbClr val="C5A073"/>
                </a:solidFill>
              </a:rPr>
              <a:t> de 15min</a:t>
            </a:r>
          </a:p>
          <a:p>
            <a:pPr lvl="1">
              <a:spcAft>
                <a:spcPts val="600"/>
              </a:spcAft>
            </a:pPr>
            <a:r>
              <a:rPr lang="fr-FR" dirty="0">
                <a:solidFill>
                  <a:srgbClr val="C5A073"/>
                </a:solidFill>
              </a:rPr>
              <a:t>Si + de 15min : </a:t>
            </a:r>
            <a:r>
              <a:rPr lang="fr-FR" b="1" dirty="0">
                <a:solidFill>
                  <a:srgbClr val="C5A073"/>
                </a:solidFill>
              </a:rPr>
              <a:t>vidéos segmentées </a:t>
            </a:r>
            <a:r>
              <a:rPr lang="fr-FR" dirty="0">
                <a:solidFill>
                  <a:srgbClr val="C5A073"/>
                </a:solidFill>
              </a:rPr>
              <a:t>en chapitres</a:t>
            </a:r>
          </a:p>
          <a:p>
            <a:pPr>
              <a:spcAft>
                <a:spcPts val="800"/>
              </a:spcAft>
            </a:pPr>
            <a:r>
              <a:rPr lang="fr-FR" b="1" dirty="0"/>
              <a:t>Cours OC</a:t>
            </a:r>
          </a:p>
          <a:p>
            <a:pPr>
              <a:spcAft>
                <a:spcPts val="800"/>
              </a:spcAft>
            </a:pPr>
            <a:r>
              <a:rPr lang="fr-FR" b="1" dirty="0"/>
              <a:t>Articles récents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EAAD9B-1E7A-B7F7-7EF6-138469F3C660}"/>
              </a:ext>
            </a:extLst>
          </p:cNvPr>
          <p:cNvSpPr txBox="1"/>
          <p:nvPr/>
        </p:nvSpPr>
        <p:spPr>
          <a:xfrm>
            <a:off x="514350" y="2576880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Sources fiables</a:t>
            </a: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32834CC1-E92F-7881-C7A4-762AD2B24CC5}"/>
              </a:ext>
            </a:extLst>
          </p:cNvPr>
          <p:cNvSpPr/>
          <p:nvPr/>
        </p:nvSpPr>
        <p:spPr>
          <a:xfrm>
            <a:off x="2924173" y="1757835"/>
            <a:ext cx="333376" cy="2128839"/>
          </a:xfrm>
          <a:prstGeom prst="leftBrace">
            <a:avLst>
              <a:gd name="adj1" fmla="val 62304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0EAE96E6-A641-25C6-6C3E-6A648AD0AB54}"/>
              </a:ext>
            </a:extLst>
          </p:cNvPr>
          <p:cNvSpPr/>
          <p:nvPr/>
        </p:nvSpPr>
        <p:spPr>
          <a:xfrm>
            <a:off x="2924173" y="3976685"/>
            <a:ext cx="333376" cy="1195391"/>
          </a:xfrm>
          <a:prstGeom prst="leftBrace">
            <a:avLst>
              <a:gd name="adj1" fmla="val 48590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054C330-9895-2A97-6CB4-EAE2A6E9079C}"/>
              </a:ext>
            </a:extLst>
          </p:cNvPr>
          <p:cNvSpPr/>
          <p:nvPr/>
        </p:nvSpPr>
        <p:spPr>
          <a:xfrm>
            <a:off x="2924173" y="5319237"/>
            <a:ext cx="333376" cy="567213"/>
          </a:xfrm>
          <a:prstGeom prst="leftBrace">
            <a:avLst>
              <a:gd name="adj1" fmla="val 21310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DCB6E43A-97FC-7480-FA17-1078BF514E2D}"/>
              </a:ext>
            </a:extLst>
          </p:cNvPr>
          <p:cNvSpPr/>
          <p:nvPr/>
        </p:nvSpPr>
        <p:spPr>
          <a:xfrm>
            <a:off x="2924173" y="6018846"/>
            <a:ext cx="333376" cy="466727"/>
          </a:xfrm>
          <a:prstGeom prst="leftBrace">
            <a:avLst>
              <a:gd name="adj1" fmla="val 19762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5B8D38-FE49-AB68-AFF0-B5EEF33A72CD}"/>
              </a:ext>
            </a:extLst>
          </p:cNvPr>
          <p:cNvSpPr txBox="1"/>
          <p:nvPr/>
        </p:nvSpPr>
        <p:spPr>
          <a:xfrm>
            <a:off x="1780723" y="537201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Fiable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42F6A8-1CD5-CAEC-E45E-756B7D3D17E8}"/>
              </a:ext>
            </a:extLst>
          </p:cNvPr>
          <p:cNvSpPr txBox="1"/>
          <p:nvPr/>
        </p:nvSpPr>
        <p:spPr>
          <a:xfrm>
            <a:off x="142876" y="5992493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Source d’actualité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96B56D-51E9-1808-4A9B-1E1A0AB58B40}"/>
              </a:ext>
            </a:extLst>
          </p:cNvPr>
          <p:cNvSpPr txBox="1"/>
          <p:nvPr/>
        </p:nvSpPr>
        <p:spPr>
          <a:xfrm>
            <a:off x="1531424" y="4343547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Efficace</a:t>
            </a:r>
          </a:p>
        </p:txBody>
      </p:sp>
    </p:spTree>
    <p:extLst>
      <p:ext uri="{BB962C8B-B14F-4D97-AF65-F5344CB8AC3E}">
        <p14:creationId xmlns:p14="http://schemas.microsoft.com/office/powerpoint/2010/main" val="30815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6DC01-9582-EB67-B798-DC93DA1E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160" y="1272879"/>
            <a:ext cx="4291000" cy="3698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Titre de la colonne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Sommaire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Titre de section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Contenu (articles, vidéos, documentations…)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CFDE455-50B6-3626-CE41-3900AD2D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3" y="1333839"/>
            <a:ext cx="4603019" cy="5255599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AEA496E-3349-9A9E-A713-B6669C6CD69E}"/>
              </a:ext>
            </a:extLst>
          </p:cNvPr>
          <p:cNvCxnSpPr>
            <a:cxnSpLocks/>
          </p:cNvCxnSpPr>
          <p:nvPr/>
        </p:nvCxnSpPr>
        <p:spPr>
          <a:xfrm flipH="1">
            <a:off x="5425440" y="1493520"/>
            <a:ext cx="8636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74976BD-D259-062D-626F-DC3088482B4D}"/>
              </a:ext>
            </a:extLst>
          </p:cNvPr>
          <p:cNvCxnSpPr>
            <a:cxnSpLocks/>
          </p:cNvCxnSpPr>
          <p:nvPr/>
        </p:nvCxnSpPr>
        <p:spPr>
          <a:xfrm flipH="1">
            <a:off x="5425440" y="1991360"/>
            <a:ext cx="8636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12DAD93-CF34-EAF1-1229-8DDC9FA4FFC7}"/>
              </a:ext>
            </a:extLst>
          </p:cNvPr>
          <p:cNvCxnSpPr>
            <a:cxnSpLocks/>
          </p:cNvCxnSpPr>
          <p:nvPr/>
        </p:nvCxnSpPr>
        <p:spPr>
          <a:xfrm flipH="1">
            <a:off x="5425440" y="3017520"/>
            <a:ext cx="8636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0682C15-0736-DD73-ED20-913B6EDAEF1B}"/>
              </a:ext>
            </a:extLst>
          </p:cNvPr>
          <p:cNvCxnSpPr>
            <a:cxnSpLocks/>
          </p:cNvCxnSpPr>
          <p:nvPr/>
        </p:nvCxnSpPr>
        <p:spPr>
          <a:xfrm flipH="1">
            <a:off x="5425440" y="4775200"/>
            <a:ext cx="863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68F7B-ED44-CD0E-CE33-7F6CA18F61AE}"/>
              </a:ext>
            </a:extLst>
          </p:cNvPr>
          <p:cNvSpPr/>
          <p:nvPr/>
        </p:nvSpPr>
        <p:spPr>
          <a:xfrm>
            <a:off x="284481" y="1272879"/>
            <a:ext cx="4897120" cy="3730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82ACD1-F752-51E6-2EF8-2842C24A43C4}"/>
              </a:ext>
            </a:extLst>
          </p:cNvPr>
          <p:cNvSpPr/>
          <p:nvPr/>
        </p:nvSpPr>
        <p:spPr>
          <a:xfrm>
            <a:off x="284481" y="1672591"/>
            <a:ext cx="4897120" cy="8915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431AFD-8802-2C94-F6B1-E0C0D56A9F29}"/>
              </a:ext>
            </a:extLst>
          </p:cNvPr>
          <p:cNvSpPr/>
          <p:nvPr/>
        </p:nvSpPr>
        <p:spPr>
          <a:xfrm>
            <a:off x="284481" y="2592928"/>
            <a:ext cx="4897120" cy="7179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77E28A-6688-7BD5-6EC2-1896C71973DC}"/>
              </a:ext>
            </a:extLst>
          </p:cNvPr>
          <p:cNvSpPr/>
          <p:nvPr/>
        </p:nvSpPr>
        <p:spPr>
          <a:xfrm>
            <a:off x="284481" y="3342640"/>
            <a:ext cx="4897120" cy="33077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DCBE998F-0D5B-F0EE-33FB-B6C9509D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colonnes - disposition</a:t>
            </a:r>
          </a:p>
        </p:txBody>
      </p:sp>
    </p:spTree>
    <p:extLst>
      <p:ext uri="{BB962C8B-B14F-4D97-AF65-F5344CB8AC3E}">
        <p14:creationId xmlns:p14="http://schemas.microsoft.com/office/powerpoint/2010/main" val="271965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colonnes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BC6A735-7832-CCEF-0967-2383F1C0B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9248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87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Front-end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91F1AC-D0D8-1F4E-1E09-1CB083E5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45" y="1323564"/>
            <a:ext cx="1441694" cy="51201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CB707C-D8B6-B71C-84FD-DDAEAB602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248"/>
          <a:stretch/>
        </p:blipFill>
        <p:spPr>
          <a:xfrm>
            <a:off x="6568478" y="1323564"/>
            <a:ext cx="1247738" cy="51201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0BA7913-1A06-17C0-F729-74A5BB07A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055" y="1324563"/>
            <a:ext cx="1516107" cy="51192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F038C0A-01D1-F8D7-0BD7-816E4FFAF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001" y="1324563"/>
            <a:ext cx="1013963" cy="512019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6D73134-F576-C93E-D9B0-91262AAA9E18}"/>
              </a:ext>
            </a:extLst>
          </p:cNvPr>
          <p:cNvSpPr txBox="1"/>
          <p:nvPr/>
        </p:nvSpPr>
        <p:spPr>
          <a:xfrm>
            <a:off x="230359" y="1670804"/>
            <a:ext cx="43309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Axés sur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Tutoriels d’utilisation 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(OC,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(MDN,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runebook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Site officiel de NPM </a:t>
            </a:r>
          </a:p>
          <a:p>
            <a:pPr marL="890588" indent="-285750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npmjs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48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428597-F342-4CD6-3B77-CB9FDABF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04" y="1275267"/>
            <a:ext cx="1253846" cy="540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159174-EB85-578E-2B3C-D9EB8D2EA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473" y="1275267"/>
            <a:ext cx="1335572" cy="54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19DD21-E419-7B34-0DC3-82776BA3D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368" y="1275267"/>
            <a:ext cx="1313513" cy="540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72C1771-5132-B1EF-9980-2163A706F58D}"/>
              </a:ext>
            </a:extLst>
          </p:cNvPr>
          <p:cNvSpPr txBox="1"/>
          <p:nvPr/>
        </p:nvSpPr>
        <p:spPr>
          <a:xfrm>
            <a:off x="230359" y="1670804"/>
            <a:ext cx="43309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Axés sur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Tutoriels d’utilisation 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medium.com,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officielle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(passportjs.org, jwt.io,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Site officiel de NPM </a:t>
            </a:r>
          </a:p>
          <a:p>
            <a:pPr marL="890588" indent="-285750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npmjs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197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menu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8372D8-6B6B-A0BF-1E3A-0B94B338B82A}"/>
              </a:ext>
            </a:extLst>
          </p:cNvPr>
          <p:cNvSpPr txBox="1"/>
          <p:nvPr/>
        </p:nvSpPr>
        <p:spPr>
          <a:xfrm>
            <a:off x="230358" y="1670804"/>
            <a:ext cx="45626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Axés sur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Tutoriels d’utilisation 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w3schools, OC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officielle</a:t>
            </a:r>
          </a:p>
          <a:p>
            <a:pPr marL="890588" indent="-285750">
              <a:spcAft>
                <a:spcPts val="6600"/>
              </a:spcAf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pPr marL="890588" indent="-285750"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Site officiel de NPM </a:t>
            </a:r>
          </a:p>
          <a:p>
            <a:pPr marL="890588" indent="-285750"/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npmjs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0F6129-89F8-CBCD-D1F0-90356B99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69" y="1529339"/>
            <a:ext cx="1450394" cy="45302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2C53D9-FD65-608A-1C1A-AE6D1490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882" y="1529340"/>
            <a:ext cx="1044951" cy="453024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0F13581-7DEC-196E-E1C3-076966284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152" y="1529340"/>
            <a:ext cx="1146717" cy="45302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9176F8-E372-CE62-86B2-96CC0F698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188" y="1530782"/>
            <a:ext cx="1121618" cy="4528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20B737D-317C-0626-C49F-5251EC5EC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0125" y="1530782"/>
            <a:ext cx="1068667" cy="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98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363</Words>
  <Application>Microsoft Office PowerPoint</Application>
  <PresentationFormat>Grand écran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Thème Office</vt:lpstr>
      <vt:lpstr>Présentation de la veille informationnelle</vt:lpstr>
      <vt:lpstr>L’outil</vt:lpstr>
      <vt:lpstr>Recherches</vt:lpstr>
      <vt:lpstr>Choix des sources</vt:lpstr>
      <vt:lpstr>Les colonnes - disposition</vt:lpstr>
      <vt:lpstr>Les colonnes</vt:lpstr>
      <vt:lpstr>Front-end</vt:lpstr>
      <vt:lpstr>Connexion</vt:lpstr>
      <vt:lpstr>Création de menu</vt:lpstr>
      <vt:lpstr>APIs</vt:lpstr>
      <vt:lpstr>Base de données</vt:lpstr>
      <vt:lpstr>Back-end</vt:lpstr>
      <vt:lpstr>Organisation du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planification de projet</dc:title>
  <dc:creator>Maëlle N</dc:creator>
  <cp:lastModifiedBy>Maëlle N</cp:lastModifiedBy>
  <cp:revision>5</cp:revision>
  <dcterms:created xsi:type="dcterms:W3CDTF">2023-11-12T17:19:11Z</dcterms:created>
  <dcterms:modified xsi:type="dcterms:W3CDTF">2023-11-14T12:11:34Z</dcterms:modified>
</cp:coreProperties>
</file>