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1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820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091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83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68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96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66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69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115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49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29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A42D-AA61-4954-A5B1-B17D0A2B7931}" type="datetimeFigureOut">
              <a:rPr lang="en-ZA" smtClean="0"/>
              <a:t>2019/07/03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D093-7FCB-419C-80A4-E4DFE506FD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60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\Documents\NetBeansProjects\MandelbrotGPU\Buddhas 3\5 -2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0"/>
            <a:ext cx="6350001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ris\Documents\NetBeansProjects\MandelbrotGPU\Buddhas 3\5 -2 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434535" y="-1"/>
            <a:ext cx="3175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5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Chris\Documents\NetBeansProjects\MandelbrotGPU\Buddhas 3\-2 4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37" y="5249"/>
            <a:ext cx="6350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Chris\Documents\NetBeansProjects\MandelbrotGPU\Buddhas 3\-2 4 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440339" y="0"/>
            <a:ext cx="3175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Chris\Documents\NetBeansProjects\MandelbrotGPU\Buddhas 3\-4 0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-26454"/>
            <a:ext cx="6350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Chris\Documents\NetBeansProjects\MandelbrotGPU\Buddhas 3\-4 0 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398238" y="-26455"/>
            <a:ext cx="3174999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hris\Documents\NetBeansProjects\MandelbrotGPU\Buddhas 3\5 0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525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hris\Documents\NetBeansProjects\MandelbrotGPU\Buddhas 3\5 0 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445200" y="-1"/>
            <a:ext cx="3174999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7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ris\Documents\NetBeansProjects\MandelbrotGPU\Buddhas 3\4 -2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ris\Documents\NetBeansProjects\MandelbrotGPU\Buddhas 3\4 -2 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351328" y="0"/>
            <a:ext cx="3174999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6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ris\Documents\NetBeansProjects\MandelbrotGPU\Buddhas 3\-2 5 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350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ris\Documents\NetBeansProjects\MandelbrotGPU\Buddhas 3\-2 5 -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259632" y="-1"/>
            <a:ext cx="3174999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34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hris\Documents\NetBeansProjects\MandelbrotGPU\Buddhas 3\3 -1 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350000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ris\Documents\NetBeansProjects\MandelbrotGPU\Buddhas 3\3 -1 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rot="10800000">
            <a:off x="1262316" y="-1"/>
            <a:ext cx="3174999" cy="6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0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2019-07-03T18:21:59Z</dcterms:created>
  <dcterms:modified xsi:type="dcterms:W3CDTF">2019-07-03T18:43:17Z</dcterms:modified>
</cp:coreProperties>
</file>