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25F-6025-44D3-BF6C-A089C197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DDAB2-07D9-4882-A692-4738C044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07EB-A208-49CE-AAE4-2537CEB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0D09-52E1-4918-BE6D-52957419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E1C5-5C24-4238-B5E5-84B931D5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52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FA41-60D4-48B3-81D1-EFF80E9F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FF43-EE40-414B-86EE-4E09502B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8644-A9AD-41B9-83DC-7D04300E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A3D2-BCF0-4049-AF56-C59676E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18DE-F68E-48EA-A9A8-B4600C24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0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AB53-38C6-4303-A388-5A4D178CC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547D-5D8D-40A3-B248-F657B18D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9A46-AABC-4A59-B13D-AA5F723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E604-3769-4A28-83D5-4770756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B17D-2FAB-46FA-9A13-CA84EAD2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877-5345-4728-9EF0-D56ECAA9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FAA8-8942-4BD3-BF2E-B57EBF59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AAA4-7FAB-4E72-A8BD-111AFCE7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20DA-985B-4474-A86E-67EE9DE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795A-3BF7-4573-9916-47EA9794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72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7EEA-8308-4002-8CFF-8F37D38F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711C-6EC6-4429-8F2A-A731EE26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369B-5012-455C-8592-C48183C0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FF32-645E-4482-B9E7-353D3F9C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F541-046C-4D1E-B27E-559316F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7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439-F2EF-409C-89C6-0C35A4A8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3CE5-D5E4-42B1-B51C-E62A4E4C9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CEA1-22CD-46C3-A830-34CF6D59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AFE8-CF0C-451F-9107-9C993439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3115-9430-444D-85D7-04AF591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FA26-C9D5-4A4D-BAA8-F4FD0C8E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1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97AB-B76F-489A-AD94-0BA44412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24BA-46C7-4094-B470-55A30727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5989-59B3-4211-B6CB-17D258A2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2E256-0ECF-42E7-ADDE-5DCEC0B5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88A-823E-4F2D-BB0B-897F758D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D57EE-3342-4307-B660-B238953C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986D-8BF6-4A4E-A560-7BE587EB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F47B2-C4A4-450B-8F4E-A8D1D53E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6CB9-7F20-4334-BAEC-2F4E668E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7AA8-0B8E-4C96-9F23-25FB7754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AD34D-9E3E-4EE5-A8B8-0C513059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9D8B9-E332-479D-96C7-1C2D0E12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5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B4AF3-21A1-4757-8C54-AC7ACE08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B03A0-C809-45C4-83C0-3526A21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E21BF-0E12-4A3B-A767-590C91B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38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AB0B-D85A-4CEE-A433-1105B789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8EFF-6866-4340-928E-CDDB262A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45A8-C994-4069-95E0-B94ED1DF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7D23-0333-45C4-879E-B880C135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FEB3-0505-43FE-9581-E7476123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03C9E-BD79-4696-A6B8-E0B7FF0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8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8C46-5421-4F75-A809-1EBD5F29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5E491-CFF2-4552-8BF3-890533BD4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E2C9-E410-4CD6-B83C-BE37EACA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0C32-38BF-47BC-9530-4B61434C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CB0CB-6757-4672-9702-24D9CA6B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276E-E18C-48A2-867B-FBE7262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01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4391-323D-46AF-BFD1-188A463A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038-C114-4FE7-8FBB-F59114E1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B21B-CC86-4238-882F-165BD244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CD7D-15E6-4283-B19E-EBABE54E134C}" type="datetimeFigureOut">
              <a:rPr lang="nl-NL" smtClean="0"/>
              <a:t>15-4-2022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0ABA-F1BC-45B5-A6E9-D97770C3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2128-EEC2-4B63-88FA-FFB0DDD1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655A-6E15-4697-9C4C-9D7DB8C5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3791"/>
          </a:xfrm>
        </p:spPr>
        <p:txBody>
          <a:bodyPr>
            <a:normAutofit fontScale="90000"/>
          </a:bodyPr>
          <a:lstStyle/>
          <a:p>
            <a:r>
              <a:rPr lang="nl-NL" dirty="0"/>
              <a:t>Hoe oogt de huidige vraag naar data specialisten op de Nederlandse markt ten opzichten van House of Bèta?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8DD3C9-BA4C-4212-BFDC-47C5C1E1A3C1}"/>
              </a:ext>
            </a:extLst>
          </p:cNvPr>
          <p:cNvSpPr txBox="1">
            <a:spLocks/>
          </p:cNvSpPr>
          <p:nvPr/>
        </p:nvSpPr>
        <p:spPr>
          <a:xfrm>
            <a:off x="1524000" y="4510454"/>
            <a:ext cx="91440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77138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25FA92-0F94-44B3-A878-EADE2034C5BB}"/>
              </a:ext>
            </a:extLst>
          </p:cNvPr>
          <p:cNvSpPr/>
          <p:nvPr/>
        </p:nvSpPr>
        <p:spPr>
          <a:xfrm>
            <a:off x="114300" y="1518503"/>
            <a:ext cx="11954549" cy="134595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145C32-7A0B-4D6E-8C76-EAF128311523}"/>
              </a:ext>
            </a:extLst>
          </p:cNvPr>
          <p:cNvSpPr/>
          <p:nvPr/>
        </p:nvSpPr>
        <p:spPr>
          <a:xfrm>
            <a:off x="114301" y="3031701"/>
            <a:ext cx="11954545" cy="154504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35AA25-BD22-40B4-AADB-3F83308701EB}"/>
              </a:ext>
            </a:extLst>
          </p:cNvPr>
          <p:cNvSpPr/>
          <p:nvPr/>
        </p:nvSpPr>
        <p:spPr>
          <a:xfrm>
            <a:off x="114297" y="4990734"/>
            <a:ext cx="11954550" cy="164745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B0146B-15DE-48FC-AB72-B01FE309BF06}"/>
              </a:ext>
            </a:extLst>
          </p:cNvPr>
          <p:cNvCxnSpPr>
            <a:cxnSpLocks/>
          </p:cNvCxnSpPr>
          <p:nvPr/>
        </p:nvCxnSpPr>
        <p:spPr>
          <a:xfrm flipV="1">
            <a:off x="2063257" y="2244602"/>
            <a:ext cx="281646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786BA-08A3-46C5-9F8E-F6FF1C3A61CC}"/>
              </a:ext>
            </a:extLst>
          </p:cNvPr>
          <p:cNvCxnSpPr>
            <a:cxnSpLocks/>
          </p:cNvCxnSpPr>
          <p:nvPr/>
        </p:nvCxnSpPr>
        <p:spPr>
          <a:xfrm flipV="1">
            <a:off x="4306474" y="3715111"/>
            <a:ext cx="5382648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938B4A-FD09-4D93-A375-13CB9745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opzet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8247EE1-C375-4D95-A01E-DE93574E2FE5}"/>
              </a:ext>
            </a:extLst>
          </p:cNvPr>
          <p:cNvSpPr/>
          <p:nvPr/>
        </p:nvSpPr>
        <p:spPr>
          <a:xfrm>
            <a:off x="199287" y="1690689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Kaggle</a:t>
            </a:r>
            <a:r>
              <a:rPr lang="nl-NL" dirty="0"/>
              <a:t> job </a:t>
            </a:r>
            <a:r>
              <a:rPr lang="nl-NL" dirty="0" err="1"/>
              <a:t>reference</a:t>
            </a:r>
            <a:r>
              <a:rPr lang="nl-NL" dirty="0"/>
              <a:t> data (CSV)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6F4EC77-EB7B-49FA-A994-67E4E86B44B2}"/>
              </a:ext>
            </a:extLst>
          </p:cNvPr>
          <p:cNvSpPr/>
          <p:nvPr/>
        </p:nvSpPr>
        <p:spPr>
          <a:xfrm>
            <a:off x="2628901" y="3172188"/>
            <a:ext cx="1863970" cy="10858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Indeed data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C74F59A-F7BF-4A0B-A8BF-7C093A9AAEC0}"/>
              </a:ext>
            </a:extLst>
          </p:cNvPr>
          <p:cNvSpPr/>
          <p:nvPr/>
        </p:nvSpPr>
        <p:spPr>
          <a:xfrm>
            <a:off x="2628901" y="1936872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ETL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E6C0BA95-EF1E-403F-B624-FBC281A8AD13}"/>
              </a:ext>
            </a:extLst>
          </p:cNvPr>
          <p:cNvSpPr/>
          <p:nvPr/>
        </p:nvSpPr>
        <p:spPr>
          <a:xfrm>
            <a:off x="7159870" y="3172188"/>
            <a:ext cx="1863970" cy="10858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Scraped</a:t>
            </a:r>
            <a:r>
              <a:rPr lang="nl-NL" dirty="0"/>
              <a:t> data (CSV)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75337395-3C6A-422B-949C-FAD736319219}"/>
              </a:ext>
            </a:extLst>
          </p:cNvPr>
          <p:cNvSpPr/>
          <p:nvPr/>
        </p:nvSpPr>
        <p:spPr>
          <a:xfrm>
            <a:off x="4879725" y="1690688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Cleaned</a:t>
            </a:r>
            <a:r>
              <a:rPr lang="nl-NL" dirty="0"/>
              <a:t> </a:t>
            </a:r>
            <a:r>
              <a:rPr lang="nl-NL" dirty="0" err="1"/>
              <a:t>Kaggle</a:t>
            </a:r>
            <a:r>
              <a:rPr lang="nl-NL" dirty="0"/>
              <a:t> job </a:t>
            </a:r>
            <a:r>
              <a:rPr lang="nl-NL" dirty="0" err="1"/>
              <a:t>reference</a:t>
            </a:r>
            <a:r>
              <a:rPr lang="nl-NL" dirty="0"/>
              <a:t> data (CSV)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B2FD03C-4842-4354-802B-A9448330529C}"/>
              </a:ext>
            </a:extLst>
          </p:cNvPr>
          <p:cNvSpPr/>
          <p:nvPr/>
        </p:nvSpPr>
        <p:spPr>
          <a:xfrm>
            <a:off x="4998422" y="3407382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Scraping</a:t>
            </a:r>
            <a:endParaRPr lang="nl-NL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382CB8B6-5962-4741-855C-3385AAF3520A}"/>
              </a:ext>
            </a:extLst>
          </p:cNvPr>
          <p:cNvSpPr/>
          <p:nvPr/>
        </p:nvSpPr>
        <p:spPr>
          <a:xfrm>
            <a:off x="9689122" y="3407381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ETL</a:t>
            </a:r>
          </a:p>
        </p:txBody>
      </p: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F4FA3199-843C-4918-9363-DB6EB6B51ADD}"/>
              </a:ext>
            </a:extLst>
          </p:cNvPr>
          <p:cNvSpPr/>
          <p:nvPr/>
        </p:nvSpPr>
        <p:spPr>
          <a:xfrm>
            <a:off x="9535255" y="5021679"/>
            <a:ext cx="1934308" cy="143571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Jobs dataframe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2A6508-1249-430E-9A61-B2C5314BD578}"/>
              </a:ext>
            </a:extLst>
          </p:cNvPr>
          <p:cNvCxnSpPr>
            <a:cxnSpLocks/>
          </p:cNvCxnSpPr>
          <p:nvPr/>
        </p:nvCxnSpPr>
        <p:spPr>
          <a:xfrm>
            <a:off x="5811709" y="2725276"/>
            <a:ext cx="0" cy="682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9C8EF2-08AA-4333-8301-BF643A09873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743695" y="2202486"/>
            <a:ext cx="5227022" cy="421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E289FE-DB40-49C5-A577-6F678E186BC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492147" y="2244602"/>
            <a:ext cx="10263" cy="11627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86A6D1-2CBA-4401-90DB-C5A3ABBB5772}"/>
              </a:ext>
            </a:extLst>
          </p:cNvPr>
          <p:cNvCxnSpPr>
            <a:cxnSpLocks/>
          </p:cNvCxnSpPr>
          <p:nvPr/>
        </p:nvCxnSpPr>
        <p:spPr>
          <a:xfrm>
            <a:off x="11960454" y="2247165"/>
            <a:ext cx="20525" cy="34923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4FC5BC-3F2D-4623-8B85-7EC32544500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469563" y="5739535"/>
            <a:ext cx="531937" cy="18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Flowchart: Extract 49">
            <a:extLst>
              <a:ext uri="{FF2B5EF4-FFF2-40B4-BE49-F238E27FC236}">
                <a16:creationId xmlns:a16="http://schemas.microsoft.com/office/drawing/2014/main" id="{32571F59-05B8-453D-80D7-5645DD670BB7}"/>
              </a:ext>
            </a:extLst>
          </p:cNvPr>
          <p:cNvSpPr/>
          <p:nvPr/>
        </p:nvSpPr>
        <p:spPr>
          <a:xfrm rot="10800000">
            <a:off x="5697411" y="2954214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Extract 50">
            <a:extLst>
              <a:ext uri="{FF2B5EF4-FFF2-40B4-BE49-F238E27FC236}">
                <a16:creationId xmlns:a16="http://schemas.microsoft.com/office/drawing/2014/main" id="{521A6B84-4B33-46B7-A468-CEBAF00A8551}"/>
              </a:ext>
            </a:extLst>
          </p:cNvPr>
          <p:cNvSpPr/>
          <p:nvPr/>
        </p:nvSpPr>
        <p:spPr>
          <a:xfrm rot="10800000">
            <a:off x="10373451" y="2378324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lowchart: Extract 51">
            <a:extLst>
              <a:ext uri="{FF2B5EF4-FFF2-40B4-BE49-F238E27FC236}">
                <a16:creationId xmlns:a16="http://schemas.microsoft.com/office/drawing/2014/main" id="{9B84B684-50BA-45EC-B6A3-CF13E94D7845}"/>
              </a:ext>
            </a:extLst>
          </p:cNvPr>
          <p:cNvSpPr/>
          <p:nvPr/>
        </p:nvSpPr>
        <p:spPr>
          <a:xfrm rot="5400000">
            <a:off x="10636301" y="2113643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EB214A-AE44-4AEC-8F52-7106DDC3F4C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10502409" y="4022842"/>
            <a:ext cx="1" cy="9988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Flowchart: Extract 55">
            <a:extLst>
              <a:ext uri="{FF2B5EF4-FFF2-40B4-BE49-F238E27FC236}">
                <a16:creationId xmlns:a16="http://schemas.microsoft.com/office/drawing/2014/main" id="{C3C24951-CA8D-4696-8891-BA2E19AA62B5}"/>
              </a:ext>
            </a:extLst>
          </p:cNvPr>
          <p:cNvSpPr/>
          <p:nvPr/>
        </p:nvSpPr>
        <p:spPr>
          <a:xfrm rot="10800000">
            <a:off x="10371981" y="4358779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57350FD7-F927-4F7E-97B4-DB576FDE8D35}"/>
              </a:ext>
            </a:extLst>
          </p:cNvPr>
          <p:cNvSpPr/>
          <p:nvPr/>
        </p:nvSpPr>
        <p:spPr>
          <a:xfrm>
            <a:off x="4879724" y="5185621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Capstone</a:t>
            </a:r>
            <a:r>
              <a:rPr lang="nl-NL" dirty="0"/>
              <a:t> analysis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C76CE2-C039-48DE-8300-9DBCB8D75DA6}"/>
              </a:ext>
            </a:extLst>
          </p:cNvPr>
          <p:cNvCxnSpPr>
            <a:cxnSpLocks/>
            <a:stCxn id="57" idx="3"/>
            <a:endCxn id="21" idx="1"/>
          </p:cNvCxnSpPr>
          <p:nvPr/>
        </p:nvCxnSpPr>
        <p:spPr>
          <a:xfrm flipV="1">
            <a:off x="6743694" y="5739535"/>
            <a:ext cx="2791561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20E-415B-418A-902C-65DFEB3F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Kaggle</a:t>
            </a:r>
            <a:r>
              <a:rPr lang="nl-NL" dirty="0"/>
              <a:t> job ETL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1683E-77BE-4159-AB36-A3C97BF0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B34E-0431-4C71-827D-8D8C549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5" y="2007402"/>
            <a:ext cx="3518492" cy="3865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37D5CA-04DA-4F6F-8147-5AACA4A2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Kaggle</a:t>
            </a:r>
            <a:r>
              <a:rPr lang="nl-NL" dirty="0"/>
              <a:t> job ETL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0E10E-1115-4C3E-B312-C62F260E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39" y="2909258"/>
            <a:ext cx="7756338" cy="20621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C8A54C-DC2F-46EC-851A-51154D56BC3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98277" y="3940332"/>
            <a:ext cx="473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C2D6-CB5B-43D5-93B9-34287457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Indeed </a:t>
            </a:r>
            <a:r>
              <a:rPr lang="nl-NL" dirty="0" err="1"/>
              <a:t>scraper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4833-C49D-4A0B-ADC9-1AA4AA1F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18" y="1690688"/>
            <a:ext cx="6410413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FBDCD-BD1F-414C-A6ED-05782649BA3E}"/>
              </a:ext>
            </a:extLst>
          </p:cNvPr>
          <p:cNvSpPr txBox="1"/>
          <p:nvPr/>
        </p:nvSpPr>
        <p:spPr>
          <a:xfrm>
            <a:off x="975945" y="1767254"/>
            <a:ext cx="373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for</a:t>
            </a:r>
            <a:r>
              <a:rPr lang="nl-NL" dirty="0"/>
              <a:t>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if</a:t>
            </a:r>
            <a:r>
              <a:rPr lang="nl-NL" dirty="0"/>
              <a:t> / </a:t>
            </a:r>
            <a:r>
              <a:rPr lang="nl-NL" dirty="0" err="1"/>
              <a:t>else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regex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Af en toe een </a:t>
            </a:r>
            <a:r>
              <a:rPr lang="nl-NL" dirty="0" err="1"/>
              <a:t>warning</a:t>
            </a:r>
            <a:r>
              <a:rPr lang="nl-NL" dirty="0"/>
              <a:t> /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4 seconde sleep na elke </a:t>
            </a:r>
            <a:r>
              <a:rPr lang="nl-NL" dirty="0" err="1"/>
              <a:t>scrape</a:t>
            </a:r>
            <a:r>
              <a:rPr lang="nl-NL" dirty="0"/>
              <a:t> #doeslief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A0094-E53D-4262-B19C-26A0F9B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" y="3912577"/>
            <a:ext cx="5528722" cy="25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DCCF-74F7-4FB1-99BA-5A5CAED8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Clean &amp; </a:t>
            </a:r>
            <a:r>
              <a:rPr lang="nl-NL" dirty="0" err="1"/>
              <a:t>enrich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1B44-E40D-4775-ADDF-915906F7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56992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Union alle </a:t>
            </a:r>
            <a:r>
              <a:rPr lang="nl-NL" dirty="0" err="1"/>
              <a:t>scraped</a:t>
            </a:r>
            <a:r>
              <a:rPr lang="nl-NL" dirty="0"/>
              <a:t> data</a:t>
            </a:r>
          </a:p>
          <a:p>
            <a:r>
              <a:rPr lang="nl-NL" dirty="0"/>
              <a:t>Transformeer salaris naar maandsalaris (als dit nodig is)</a:t>
            </a:r>
          </a:p>
          <a:p>
            <a:r>
              <a:rPr lang="nl-NL" dirty="0"/>
              <a:t>Sommige skills zijn gescheiden door een komma (bijv. machine, </a:t>
            </a:r>
            <a:r>
              <a:rPr lang="nl-NL" dirty="0" err="1"/>
              <a:t>learning</a:t>
            </a:r>
            <a:r>
              <a:rPr lang="nl-NL" dirty="0"/>
              <a:t>, </a:t>
            </a:r>
            <a:r>
              <a:rPr lang="nl-NL" dirty="0" err="1"/>
              <a:t>deep</a:t>
            </a:r>
            <a:r>
              <a:rPr lang="nl-NL" dirty="0"/>
              <a:t>) deze moeten weer tot 1 </a:t>
            </a:r>
            <a:r>
              <a:rPr lang="nl-NL" dirty="0" err="1"/>
              <a:t>skill</a:t>
            </a:r>
            <a:r>
              <a:rPr lang="nl-NL" dirty="0"/>
              <a:t> gemaakt worden</a:t>
            </a:r>
          </a:p>
          <a:p>
            <a:r>
              <a:rPr lang="nl-NL" dirty="0"/>
              <a:t>Tel het aantal skills per vacature</a:t>
            </a:r>
          </a:p>
          <a:p>
            <a:r>
              <a:rPr lang="nl-NL" dirty="0"/>
              <a:t>Gebruik </a:t>
            </a:r>
            <a:r>
              <a:rPr lang="nl-NL" dirty="0" err="1"/>
              <a:t>levensthein</a:t>
            </a:r>
            <a:r>
              <a:rPr lang="nl-NL" dirty="0"/>
              <a:t> om de rol te bepalen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826A-D97D-4AEE-B700-D3170E9C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93" y="365125"/>
            <a:ext cx="642033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9A4-8791-437E-95DE-5EB910E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</a:t>
            </a:r>
            <a:r>
              <a:rPr lang="nl-NL" dirty="0" err="1"/>
              <a:t>Kaggle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C50CE-FDFF-4EA2-902A-831476D9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5" y="1556730"/>
            <a:ext cx="5855510" cy="468440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59104-0F82-416E-8286-8A47AC10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4" y="365125"/>
            <a:ext cx="5037257" cy="3109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F81B2-8AA9-4128-AC02-404AACF7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81" y="3474354"/>
            <a:ext cx="503725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C41-C918-432D-A751-2B06F2C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Indeed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0BE7-8A89-48FE-94F3-968FDCF3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8794"/>
            <a:ext cx="5842518" cy="4377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ADC8E-2691-4F9F-A6BC-59FB4B35E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0"/>
          <a:stretch/>
        </p:blipFill>
        <p:spPr>
          <a:xfrm>
            <a:off x="6847287" y="1903445"/>
            <a:ext cx="4991533" cy="28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Hoe oogt de huidige vraag naar data specialisten op de Nederlandse markt ten opzichten van House of Bèta?</vt:lpstr>
      <vt:lpstr>Project opzet</vt:lpstr>
      <vt:lpstr>Kaggle job ETL</vt:lpstr>
      <vt:lpstr>Kaggle job ETL</vt:lpstr>
      <vt:lpstr>Indeed scraper</vt:lpstr>
      <vt:lpstr>Clean &amp; enrich</vt:lpstr>
      <vt:lpstr>Analyse Kaggle</vt:lpstr>
      <vt:lpstr>Analyse Indeed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oogt de huidige vraag naar data specialisten op de Nederlandse markt ten opzichten van House of Bèta?</dc:title>
  <dc:creator>Maël van Dijk</dc:creator>
  <cp:lastModifiedBy>Maël van Dijk</cp:lastModifiedBy>
  <cp:revision>5</cp:revision>
  <dcterms:created xsi:type="dcterms:W3CDTF">2022-03-29T06:50:03Z</dcterms:created>
  <dcterms:modified xsi:type="dcterms:W3CDTF">2022-04-15T08:37:47Z</dcterms:modified>
</cp:coreProperties>
</file>