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2B97-155D-4D83-BF98-F7EA90919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6A9E396D-E7B2-41A6-954B-89B1E6E0C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3F39BE64-E2D2-47F8-9301-0A5D8545E527}"/>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5" name="Footer Placeholder 4">
            <a:extLst>
              <a:ext uri="{FF2B5EF4-FFF2-40B4-BE49-F238E27FC236}">
                <a16:creationId xmlns:a16="http://schemas.microsoft.com/office/drawing/2014/main" id="{5AFED535-1E5C-420D-9B42-CD5C4416639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C385CCD-1DCE-4F68-8875-7A7AD4EA819C}"/>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25607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6293-72FF-489C-BC8C-A60473ED1896}"/>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48A0AE5-FEB4-43D8-91EB-4D7FC59E5C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0C4237B-D927-4DA3-B029-9CB3877CE4DE}"/>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5" name="Footer Placeholder 4">
            <a:extLst>
              <a:ext uri="{FF2B5EF4-FFF2-40B4-BE49-F238E27FC236}">
                <a16:creationId xmlns:a16="http://schemas.microsoft.com/office/drawing/2014/main" id="{C9C41F5A-F38F-4C4E-BD17-9EEA4EA1A8A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18C6D18-C043-4620-A6A4-D30FC4AA4460}"/>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390987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5638C-FA0A-44AD-ACF1-7A807BD6F3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50454C0E-200D-4169-9CE5-768D3C063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D9F07C5-B110-437B-BDF3-A6D3A405C985}"/>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5" name="Footer Placeholder 4">
            <a:extLst>
              <a:ext uri="{FF2B5EF4-FFF2-40B4-BE49-F238E27FC236}">
                <a16:creationId xmlns:a16="http://schemas.microsoft.com/office/drawing/2014/main" id="{463CF3B5-675C-48AF-BAC6-A67A9B34414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83B6F82-5AE4-477E-8836-477A607CE01D}"/>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63102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8704-F5BF-4F71-9C98-0A348381A6A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115AD84-974E-4648-80E7-9C46C1354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B1E9530-2CBE-47B6-8907-A63A8F05DEF7}"/>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5" name="Footer Placeholder 4">
            <a:extLst>
              <a:ext uri="{FF2B5EF4-FFF2-40B4-BE49-F238E27FC236}">
                <a16:creationId xmlns:a16="http://schemas.microsoft.com/office/drawing/2014/main" id="{BD23ED58-C2AA-4033-A46B-9B7EC9FE742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EB68F8D-2DA3-491F-92EC-F43ACCF740BF}"/>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62467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CE25-2CFE-4013-834E-B79E3571E3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DA042341-ECCF-4306-84E5-FDE499040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829E3-06F6-49BD-A1D6-9F6A05EAFEBF}"/>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5" name="Footer Placeholder 4">
            <a:extLst>
              <a:ext uri="{FF2B5EF4-FFF2-40B4-BE49-F238E27FC236}">
                <a16:creationId xmlns:a16="http://schemas.microsoft.com/office/drawing/2014/main" id="{1B36DD1A-7797-4548-95F9-AEDA4CC9B14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0A86051-81A7-4784-8BBF-1A668D5A5752}"/>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18123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F5A9-AA16-41AB-AB26-9295059638E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C7A511D-8504-42E3-B60F-3AA9DC2AF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090B1357-A1C2-4365-AA53-4A70E4292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C560A8C4-E5FB-440D-AFC3-A8459BB84103}"/>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6" name="Footer Placeholder 5">
            <a:extLst>
              <a:ext uri="{FF2B5EF4-FFF2-40B4-BE49-F238E27FC236}">
                <a16:creationId xmlns:a16="http://schemas.microsoft.com/office/drawing/2014/main" id="{519DCFF1-AF91-48FB-AD9A-45A0AE9EC3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1DC8C68-D924-4401-8D2F-535C157C312C}"/>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0308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9645-2CA3-4F71-9659-730D798BA99E}"/>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FD07F12-ADEE-47ED-A77A-31EBBBF3D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B99FC1-88C8-4BCA-A865-C479238DB3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2704C2B5-303C-4FF2-A5FA-2335E6908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A5904-F387-4E38-B064-C2B1932A6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27E7649E-0A1B-4D6D-9A28-CD695FAE0B79}"/>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8" name="Footer Placeholder 7">
            <a:extLst>
              <a:ext uri="{FF2B5EF4-FFF2-40B4-BE49-F238E27FC236}">
                <a16:creationId xmlns:a16="http://schemas.microsoft.com/office/drawing/2014/main" id="{3B79C14F-6B94-4D6C-8EDB-0E7DAFE12F84}"/>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0EED6B0A-7BFD-4D00-8FC1-35319F3685C8}"/>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423982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8DDE-459A-4581-AFC0-DE7ECAB92518}"/>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24ACA2EF-48BB-46A6-9BC9-FBCBE7894085}"/>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4" name="Footer Placeholder 3">
            <a:extLst>
              <a:ext uri="{FF2B5EF4-FFF2-40B4-BE49-F238E27FC236}">
                <a16:creationId xmlns:a16="http://schemas.microsoft.com/office/drawing/2014/main" id="{483E6729-4FCF-4E9C-8461-28C655CAB426}"/>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1B39FE08-9592-4411-819E-9FDAA6F58AB9}"/>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369004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9A7C2-DB44-48FC-8F26-9343EB826DDF}"/>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3" name="Footer Placeholder 2">
            <a:extLst>
              <a:ext uri="{FF2B5EF4-FFF2-40B4-BE49-F238E27FC236}">
                <a16:creationId xmlns:a16="http://schemas.microsoft.com/office/drawing/2014/main" id="{E76BAE4E-5791-4253-AC62-52AB15A8386D}"/>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4751003D-1214-4E51-B073-4D95D5B6D530}"/>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335896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A81A-C8D7-4B5D-A7BD-5B56F8536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A010693-3921-4108-BC48-805300B52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009A207-4EC7-48EF-A500-9D35B6234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998F8-16ED-479F-B087-84D1844B33C2}"/>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6" name="Footer Placeholder 5">
            <a:extLst>
              <a:ext uri="{FF2B5EF4-FFF2-40B4-BE49-F238E27FC236}">
                <a16:creationId xmlns:a16="http://schemas.microsoft.com/office/drawing/2014/main" id="{A971B3E6-2365-4A08-A9A4-BEECC08D3FF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B443755-2391-4405-B565-D804FFE1EDC7}"/>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68326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C14E-E216-4BD9-8ABC-2C72B6D37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B25C9D6A-BF86-4571-87B1-B26978086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4DC5420F-2509-4050-AFFF-642865425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79E0-617A-46BC-AE03-4A180F962919}"/>
              </a:ext>
            </a:extLst>
          </p:cNvPr>
          <p:cNvSpPr>
            <a:spLocks noGrp="1"/>
          </p:cNvSpPr>
          <p:nvPr>
            <p:ph type="dt" sz="half" idx="10"/>
          </p:nvPr>
        </p:nvSpPr>
        <p:spPr/>
        <p:txBody>
          <a:bodyPr/>
          <a:lstStyle/>
          <a:p>
            <a:fld id="{2860ACB8-54B6-4436-93E1-941EF7448498}" type="datetimeFigureOut">
              <a:rPr lang="nl-NL" smtClean="0"/>
              <a:t>22-2-2022</a:t>
            </a:fld>
            <a:endParaRPr lang="nl-NL"/>
          </a:p>
        </p:txBody>
      </p:sp>
      <p:sp>
        <p:nvSpPr>
          <p:cNvPr id="6" name="Footer Placeholder 5">
            <a:extLst>
              <a:ext uri="{FF2B5EF4-FFF2-40B4-BE49-F238E27FC236}">
                <a16:creationId xmlns:a16="http://schemas.microsoft.com/office/drawing/2014/main" id="{C618CAFC-CE39-4CA8-8991-AA93CBE8724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C194AD-28C3-444E-B26B-F8EC652A9E08}"/>
              </a:ext>
            </a:extLst>
          </p:cNvPr>
          <p:cNvSpPr>
            <a:spLocks noGrp="1"/>
          </p:cNvSpPr>
          <p:nvPr>
            <p:ph type="sldNum" sz="quarter" idx="12"/>
          </p:nvPr>
        </p:nvSpPr>
        <p:spPr/>
        <p:txBody>
          <a:bodyPr/>
          <a:lstStyle/>
          <a:p>
            <a:fld id="{7598B70A-C881-4EC5-B580-0DA02DB0C4AE}" type="slidenum">
              <a:rPr lang="nl-NL" smtClean="0"/>
              <a:t>‹#›</a:t>
            </a:fld>
            <a:endParaRPr lang="nl-NL"/>
          </a:p>
        </p:txBody>
      </p:sp>
    </p:spTree>
    <p:extLst>
      <p:ext uri="{BB962C8B-B14F-4D97-AF65-F5344CB8AC3E}">
        <p14:creationId xmlns:p14="http://schemas.microsoft.com/office/powerpoint/2010/main" val="212169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7C3EE-ECB2-4E68-BBF9-ADE0F81C7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A179DFD-B045-49BB-A88C-1C4C23BF9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8B297B9-2782-453B-930D-935516BF7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0ACB8-54B6-4436-93E1-941EF7448498}" type="datetimeFigureOut">
              <a:rPr lang="nl-NL" smtClean="0"/>
              <a:t>22-2-2022</a:t>
            </a:fld>
            <a:endParaRPr lang="nl-NL"/>
          </a:p>
        </p:txBody>
      </p:sp>
      <p:sp>
        <p:nvSpPr>
          <p:cNvPr id="5" name="Footer Placeholder 4">
            <a:extLst>
              <a:ext uri="{FF2B5EF4-FFF2-40B4-BE49-F238E27FC236}">
                <a16:creationId xmlns:a16="http://schemas.microsoft.com/office/drawing/2014/main" id="{D176E047-12CD-4B3D-982B-033B79BB2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1341B264-FA58-4D75-9373-C89D08629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8B70A-C881-4EC5-B580-0DA02DB0C4AE}" type="slidenum">
              <a:rPr lang="nl-NL" smtClean="0"/>
              <a:t>‹#›</a:t>
            </a:fld>
            <a:endParaRPr lang="nl-NL"/>
          </a:p>
        </p:txBody>
      </p:sp>
    </p:spTree>
    <p:extLst>
      <p:ext uri="{BB962C8B-B14F-4D97-AF65-F5344CB8AC3E}">
        <p14:creationId xmlns:p14="http://schemas.microsoft.com/office/powerpoint/2010/main" val="2876344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EC26-1A22-4FBF-936D-6C2D214106D3}"/>
              </a:ext>
            </a:extLst>
          </p:cNvPr>
          <p:cNvSpPr>
            <a:spLocks noGrp="1"/>
          </p:cNvSpPr>
          <p:nvPr>
            <p:ph type="ctrTitle"/>
          </p:nvPr>
        </p:nvSpPr>
        <p:spPr/>
        <p:txBody>
          <a:bodyPr/>
          <a:lstStyle/>
          <a:p>
            <a:r>
              <a:rPr lang="nl-NL" dirty="0" err="1"/>
              <a:t>Uistroom</a:t>
            </a:r>
            <a:r>
              <a:rPr lang="nl-NL" dirty="0"/>
              <a:t> bij T&amp;P en </a:t>
            </a:r>
            <a:r>
              <a:rPr lang="nl-NL" dirty="0" err="1"/>
              <a:t>HoB</a:t>
            </a:r>
            <a:endParaRPr lang="nl-NL" dirty="0"/>
          </a:p>
        </p:txBody>
      </p:sp>
      <p:sp>
        <p:nvSpPr>
          <p:cNvPr id="3" name="Subtitle 2">
            <a:extLst>
              <a:ext uri="{FF2B5EF4-FFF2-40B4-BE49-F238E27FC236}">
                <a16:creationId xmlns:a16="http://schemas.microsoft.com/office/drawing/2014/main" id="{17852130-8A84-4523-B6E7-372F876F489A}"/>
              </a:ext>
            </a:extLst>
          </p:cNvPr>
          <p:cNvSpPr>
            <a:spLocks noGrp="1"/>
          </p:cNvSpPr>
          <p:nvPr>
            <p:ph type="subTitle" idx="1"/>
          </p:nvPr>
        </p:nvSpPr>
        <p:spPr/>
        <p:txBody>
          <a:bodyPr/>
          <a:lstStyle/>
          <a:p>
            <a:r>
              <a:rPr lang="nl-NL" dirty="0"/>
              <a:t>Waar gaat iedereen heen?</a:t>
            </a:r>
          </a:p>
        </p:txBody>
      </p:sp>
    </p:spTree>
    <p:extLst>
      <p:ext uri="{BB962C8B-B14F-4D97-AF65-F5344CB8AC3E}">
        <p14:creationId xmlns:p14="http://schemas.microsoft.com/office/powerpoint/2010/main" val="19526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5C54-B21E-49B0-B40E-56BC4A3916CB}"/>
              </a:ext>
            </a:extLst>
          </p:cNvPr>
          <p:cNvSpPr>
            <a:spLocks noGrp="1"/>
          </p:cNvSpPr>
          <p:nvPr>
            <p:ph type="title"/>
          </p:nvPr>
        </p:nvSpPr>
        <p:spPr/>
        <p:txBody>
          <a:bodyPr/>
          <a:lstStyle/>
          <a:p>
            <a:r>
              <a:rPr lang="nl-NL" dirty="0"/>
              <a:t>Aanleiding</a:t>
            </a:r>
          </a:p>
        </p:txBody>
      </p:sp>
      <p:sp>
        <p:nvSpPr>
          <p:cNvPr id="3" name="Content Placeholder 2">
            <a:extLst>
              <a:ext uri="{FF2B5EF4-FFF2-40B4-BE49-F238E27FC236}">
                <a16:creationId xmlns:a16="http://schemas.microsoft.com/office/drawing/2014/main" id="{084CF41F-4F0E-446D-94C5-23125BB28045}"/>
              </a:ext>
            </a:extLst>
          </p:cNvPr>
          <p:cNvSpPr>
            <a:spLocks noGrp="1"/>
          </p:cNvSpPr>
          <p:nvPr>
            <p:ph idx="1"/>
          </p:nvPr>
        </p:nvSpPr>
        <p:spPr/>
        <p:txBody>
          <a:bodyPr>
            <a:normAutofit/>
          </a:bodyPr>
          <a:lstStyle/>
          <a:p>
            <a:r>
              <a:rPr lang="nl-NL" sz="2400" dirty="0"/>
              <a:t>Uitstroom afgelopen jaar bij </a:t>
            </a:r>
            <a:r>
              <a:rPr lang="nl-NL" sz="2400" dirty="0" err="1"/>
              <a:t>HoB</a:t>
            </a:r>
            <a:r>
              <a:rPr lang="nl-NL" sz="2400" dirty="0"/>
              <a:t> (2021) laag maar dit zal niet altijd aanhouden</a:t>
            </a:r>
          </a:p>
          <a:p>
            <a:r>
              <a:rPr lang="nl-NL" sz="2400" dirty="0"/>
              <a:t>Uitstroom T&amp;P hoger tijdens corona gaat </a:t>
            </a:r>
            <a:r>
              <a:rPr lang="nl-NL" sz="2400" dirty="0" err="1"/>
              <a:t>HoB</a:t>
            </a:r>
            <a:r>
              <a:rPr lang="nl-NL" sz="2400" dirty="0"/>
              <a:t> hierop volgen</a:t>
            </a:r>
          </a:p>
          <a:p>
            <a:endParaRPr lang="nl-NL" sz="2400" dirty="0"/>
          </a:p>
          <a:p>
            <a:pPr marL="0" indent="0">
              <a:buNone/>
            </a:pPr>
            <a:r>
              <a:rPr lang="nl-NL" sz="2400" b="1" dirty="0"/>
              <a:t>Business doel:</a:t>
            </a:r>
          </a:p>
          <a:p>
            <a:pPr marL="0" indent="0">
              <a:buNone/>
            </a:pPr>
            <a:r>
              <a:rPr lang="nl-NL" sz="2000" i="1" dirty="0"/>
              <a:t>“(visueel en) tijdig inzicht in de mogelijke uitstroom van collega’s zodat People Managers (PM) en Account Managers (AM) de collega kunnen ondersteunen en begeleiden naar een andere opdracht, andere werkgever of een andere oplossing kunnen bieden.”</a:t>
            </a:r>
          </a:p>
          <a:p>
            <a:pPr marL="0" indent="0">
              <a:buNone/>
            </a:pPr>
            <a:r>
              <a:rPr lang="nl-NL" sz="2400" b="1" dirty="0"/>
              <a:t>Onderzoeksvraag:</a:t>
            </a:r>
          </a:p>
          <a:p>
            <a:pPr marL="0" indent="0">
              <a:buNone/>
            </a:pPr>
            <a:r>
              <a:rPr lang="nl-NL" sz="2000" i="1" dirty="0"/>
              <a:t>“Wat zijn kenmerkende drivers van </a:t>
            </a:r>
            <a:r>
              <a:rPr lang="nl-NL" sz="2000" i="1" dirty="0" err="1"/>
              <a:t>HoB</a:t>
            </a:r>
            <a:r>
              <a:rPr lang="nl-NL" sz="2000" i="1" dirty="0"/>
              <a:t> en T&amp;P consultants die dreigen uit te stromen, op basis van LinkedIn data, waarin accountmanagers en People Managers een rol kunnen spelen voor het mogelijke behouden </a:t>
            </a:r>
            <a:r>
              <a:rPr lang="nl-NL" sz="2000" i="1" dirty="0" err="1"/>
              <a:t>danwel</a:t>
            </a:r>
            <a:r>
              <a:rPr lang="nl-NL" sz="2000" i="1" dirty="0"/>
              <a:t> fijne transitie van deze consultants.”</a:t>
            </a:r>
          </a:p>
          <a:p>
            <a:pPr marL="0" indent="0">
              <a:buNone/>
            </a:pPr>
            <a:endParaRPr lang="nl-NL" i="1" dirty="0"/>
          </a:p>
          <a:p>
            <a:pPr marL="0" indent="0">
              <a:buNone/>
            </a:pPr>
            <a:endParaRPr lang="nl-NL" i="1" dirty="0"/>
          </a:p>
          <a:p>
            <a:endParaRPr lang="nl-NL" dirty="0"/>
          </a:p>
        </p:txBody>
      </p:sp>
    </p:spTree>
    <p:extLst>
      <p:ext uri="{BB962C8B-B14F-4D97-AF65-F5344CB8AC3E}">
        <p14:creationId xmlns:p14="http://schemas.microsoft.com/office/powerpoint/2010/main" val="193682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73D9-2B11-4AC1-BA24-750C59EA92D1}"/>
              </a:ext>
            </a:extLst>
          </p:cNvPr>
          <p:cNvSpPr>
            <a:spLocks noGrp="1"/>
          </p:cNvSpPr>
          <p:nvPr>
            <p:ph type="title"/>
          </p:nvPr>
        </p:nvSpPr>
        <p:spPr/>
        <p:txBody>
          <a:bodyPr/>
          <a:lstStyle/>
          <a:p>
            <a:r>
              <a:rPr lang="nl-NL" dirty="0"/>
              <a:t>Business context</a:t>
            </a:r>
          </a:p>
        </p:txBody>
      </p:sp>
      <p:sp>
        <p:nvSpPr>
          <p:cNvPr id="3" name="Content Placeholder 2">
            <a:extLst>
              <a:ext uri="{FF2B5EF4-FFF2-40B4-BE49-F238E27FC236}">
                <a16:creationId xmlns:a16="http://schemas.microsoft.com/office/drawing/2014/main" id="{AD093B2E-450C-40C5-B370-1C3A85FB0AF4}"/>
              </a:ext>
            </a:extLst>
          </p:cNvPr>
          <p:cNvSpPr>
            <a:spLocks noGrp="1"/>
          </p:cNvSpPr>
          <p:nvPr>
            <p:ph idx="1"/>
          </p:nvPr>
        </p:nvSpPr>
        <p:spPr/>
        <p:txBody>
          <a:bodyPr/>
          <a:lstStyle/>
          <a:p>
            <a:r>
              <a:rPr lang="nl-NL" dirty="0"/>
              <a:t>Belangrijkste Assets</a:t>
            </a:r>
          </a:p>
          <a:p>
            <a:pPr lvl="1"/>
            <a:r>
              <a:rPr lang="nl-NL" dirty="0"/>
              <a:t>Consultants</a:t>
            </a:r>
          </a:p>
          <a:p>
            <a:pPr lvl="1"/>
            <a:r>
              <a:rPr lang="nl-NL" dirty="0"/>
              <a:t>Kennis</a:t>
            </a:r>
          </a:p>
          <a:p>
            <a:r>
              <a:rPr lang="nl-NL" dirty="0"/>
              <a:t>Uitstroom is van alle tijden en bedrijven</a:t>
            </a:r>
          </a:p>
          <a:p>
            <a:pPr lvl="1"/>
            <a:r>
              <a:rPr lang="nl-NL" dirty="0" err="1"/>
              <a:t>Concurentie</a:t>
            </a:r>
            <a:r>
              <a:rPr lang="nl-NL" dirty="0"/>
              <a:t> positie op basis van kennis en ervaring</a:t>
            </a:r>
          </a:p>
          <a:p>
            <a:r>
              <a:rPr lang="nl-NL" dirty="0" err="1"/>
              <a:t>HoB</a:t>
            </a:r>
            <a:r>
              <a:rPr lang="nl-NL" dirty="0"/>
              <a:t> en T&amp;P legt focus op welzijn medewerker en wilt naast uitstroom voorkomen collega’s kunnen helpen als uitstroom de enige oplossing is.</a:t>
            </a:r>
          </a:p>
        </p:txBody>
      </p:sp>
    </p:spTree>
    <p:extLst>
      <p:ext uri="{BB962C8B-B14F-4D97-AF65-F5344CB8AC3E}">
        <p14:creationId xmlns:p14="http://schemas.microsoft.com/office/powerpoint/2010/main" val="287565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2E6D-D92C-4A03-845D-3F12A7285F87}"/>
              </a:ext>
            </a:extLst>
          </p:cNvPr>
          <p:cNvSpPr>
            <a:spLocks noGrp="1"/>
          </p:cNvSpPr>
          <p:nvPr>
            <p:ph type="title"/>
          </p:nvPr>
        </p:nvSpPr>
        <p:spPr/>
        <p:txBody>
          <a:bodyPr/>
          <a:lstStyle/>
          <a:p>
            <a:r>
              <a:rPr lang="nl-NL" dirty="0"/>
              <a:t>Belangrijkste data</a:t>
            </a:r>
          </a:p>
        </p:txBody>
      </p:sp>
      <p:sp>
        <p:nvSpPr>
          <p:cNvPr id="3" name="Content Placeholder 2">
            <a:extLst>
              <a:ext uri="{FF2B5EF4-FFF2-40B4-BE49-F238E27FC236}">
                <a16:creationId xmlns:a16="http://schemas.microsoft.com/office/drawing/2014/main" id="{99643483-F0DF-4434-B9AB-E82C4C84EC8D}"/>
              </a:ext>
            </a:extLst>
          </p:cNvPr>
          <p:cNvSpPr>
            <a:spLocks noGrp="1"/>
          </p:cNvSpPr>
          <p:nvPr>
            <p:ph idx="1"/>
          </p:nvPr>
        </p:nvSpPr>
        <p:spPr/>
        <p:txBody>
          <a:bodyPr/>
          <a:lstStyle/>
          <a:p>
            <a:r>
              <a:rPr lang="nl-NL" dirty="0"/>
              <a:t>LinkedIn </a:t>
            </a:r>
            <a:r>
              <a:rPr lang="nl-NL" dirty="0" err="1"/>
              <a:t>Recruiter</a:t>
            </a:r>
            <a:r>
              <a:rPr lang="nl-NL" dirty="0"/>
              <a:t> </a:t>
            </a:r>
            <a:r>
              <a:rPr lang="nl-NL" dirty="0">
                <a:sym typeface="Wingdings" panose="05000000000000000000" pitchFamily="2" charset="2"/>
              </a:rPr>
              <a:t> mailing</a:t>
            </a:r>
            <a:endParaRPr lang="nl-NL" dirty="0"/>
          </a:p>
          <a:p>
            <a:r>
              <a:rPr lang="nl-NL" dirty="0"/>
              <a:t>LinkedIn API</a:t>
            </a:r>
          </a:p>
          <a:p>
            <a:r>
              <a:rPr lang="nl-NL" dirty="0"/>
              <a:t>HR systems</a:t>
            </a:r>
          </a:p>
          <a:p>
            <a:endParaRPr lang="nl-NL" dirty="0"/>
          </a:p>
          <a:p>
            <a:pPr marL="0" indent="0">
              <a:buNone/>
            </a:pPr>
            <a:r>
              <a:rPr lang="nl-NL" b="1" dirty="0"/>
              <a:t>Ethisch?</a:t>
            </a:r>
          </a:p>
          <a:p>
            <a:r>
              <a:rPr lang="nl-NL" dirty="0"/>
              <a:t>Geen negatieve gevolgacties aan kans </a:t>
            </a:r>
            <a:r>
              <a:rPr lang="nl-NL"/>
              <a:t>op uitstroom.</a:t>
            </a:r>
            <a:endParaRPr lang="nl-NL" dirty="0"/>
          </a:p>
          <a:p>
            <a:r>
              <a:rPr lang="nl-NL" dirty="0"/>
              <a:t>Data alleen toegankelijk in kader van ontwikkeling en coaching.</a:t>
            </a:r>
          </a:p>
          <a:p>
            <a:r>
              <a:rPr lang="nl-NL" dirty="0"/>
              <a:t>Moeten we collega’s om toestemming vragen voor dit data gebruik?</a:t>
            </a:r>
          </a:p>
        </p:txBody>
      </p:sp>
    </p:spTree>
    <p:extLst>
      <p:ext uri="{BB962C8B-B14F-4D97-AF65-F5344CB8AC3E}">
        <p14:creationId xmlns:p14="http://schemas.microsoft.com/office/powerpoint/2010/main" val="424183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Uistroom bij T&amp;P en HoB</vt:lpstr>
      <vt:lpstr>Aanleiding</vt:lpstr>
      <vt:lpstr>Business context</vt:lpstr>
      <vt:lpstr>Belangrijkste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Uistroom bij T&amp;P en HoB</dc:title>
  <dc:creator>Maël van Dijk</dc:creator>
  <cp:lastModifiedBy>Maël van Dijk</cp:lastModifiedBy>
  <cp:revision>2</cp:revision>
  <dcterms:created xsi:type="dcterms:W3CDTF">2022-02-17T14:06:16Z</dcterms:created>
  <dcterms:modified xsi:type="dcterms:W3CDTF">2022-02-22T15:46:09Z</dcterms:modified>
</cp:coreProperties>
</file>