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95CB2-1D79-4D1A-809D-2E6D356E2F34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6012B-1D2D-4149-A4C5-36C85866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EFF3-5F34-DAA0-4259-6DD9FE84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6FB8C-71DB-3347-3E4F-1655F5BBA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8F2D-1784-A399-51DC-4B03B942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7BA9-1B78-D27C-D0EA-E0B553AA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CA1C-CB99-9D3D-9C30-63FDE5A4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92DC-C088-6BA0-226B-DF85EE86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ECC8-6321-E2EF-609C-D76126134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9DB04-DEE7-9EC4-752D-2FDB00E3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F58D-468F-7B40-711F-4F7200E7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1760-8491-7199-336B-1E53DB8B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9E166-F29C-7247-A0FC-AD000EEB3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59082-EA9D-8855-1E8B-0C9FEAEB8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71B69-8C05-9971-1450-88B0ABB8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54E3-7BD1-5FDA-CB28-B54C878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5C27-9646-4A94-9848-0F2D62AF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B674-BB96-A9C8-84C0-8C722605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519A-F859-0BDF-02D6-2C2FE74A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10A5-1454-7425-655D-BC51ACAD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035B-1E98-8232-F4F5-DDAA40B1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A33F-F574-32FE-605C-2003AC99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DF0B-1667-EE99-9B74-4FFF6C46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1173C-D31E-83FA-4056-3F4E6CB5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22E3-A7FB-A893-9450-711BD2B9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824DA-FF30-AB19-46E0-D70AF9F1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A6120-29E9-9ECE-B5FD-6A80E392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4DE4-C333-3B0A-472C-0D63A066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7D05-2446-842C-BE12-75A670FA3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2F270-70F8-1A1C-381D-3D0D2F5C6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21446-77F7-F0E7-1B8D-863BDD96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F53D9-2277-A3B6-F36C-2CD090D2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A2179-E05C-585D-D85C-1DF137C3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6C63-B104-CBE8-B148-AED0580E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9B863-8DEA-7875-5232-D6522941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66CEB-BB32-D321-F647-B1DB8D871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BC287-95D5-964B-C9A0-91E81FC27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DFDEE-F26F-05A3-88B7-31FC55FDE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6526-9976-E655-1DC6-6BA44D31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7A150-84CA-9748-85F6-AC6C9095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7DEA7-5C40-FC0F-C02C-BB9EE15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4D0A-52D7-4AB2-DF14-E269E71E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55D98-04C9-91E8-8D8D-A8D403DC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9CEBB-C59C-5C38-FD3C-08AEE688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B3F3E-AF68-77BA-7720-ABFCB0F1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A1E72-D815-B9FE-C3C4-EE895427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33AEA-6149-3EF8-C8D1-EFFF22B6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04856-C182-0C98-58AF-E9A625DF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133D-4AF8-6BD2-AC8D-C5CDEA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F8AE-1D6B-7EAB-AC82-2E3C45DA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F486A-6E3A-12F7-493C-95A24EC62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99986-96B6-FE21-8545-2E2F49C8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98816-8905-65E5-7C12-2F41E1C2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7A19A-16C9-3163-BDEF-9684DAF1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4B2C-13CB-8FE5-8C80-76E19B2F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EED3C-93C0-7AEB-0DC4-FE80B3787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49442-0950-FFA4-5BCC-A84CC2483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6662D-5EEF-BFD1-91C2-C39E49CB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9FF9-B907-8A93-7302-28C9A388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3AAD5-99F2-EB5E-3D2D-C4C61974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C689A-5364-B9F3-4A93-96C7BCB2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2D394-9D91-8C67-CA13-C1C2948B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69F52-7CB8-AAE1-2489-5EC34AC13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1AB2-5A19-4A00-9659-C7ED1904952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48A6-699B-C62B-2980-F82667F93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A891-A3DA-93CF-E1C7-208E051D9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66EA-26BC-4B5C-8CDD-36C7FA74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6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>
            <a:extLst>
              <a:ext uri="{FF2B5EF4-FFF2-40B4-BE49-F238E27FC236}">
                <a16:creationId xmlns:a16="http://schemas.microsoft.com/office/drawing/2014/main" id="{E648AB41-F338-4221-851B-9799C3880003}"/>
              </a:ext>
            </a:extLst>
          </p:cNvPr>
          <p:cNvPicPr preferRelativeResize="0"/>
          <p:nvPr/>
        </p:nvPicPr>
        <p:blipFill>
          <a:blip r:embed="rId3"/>
          <a:srcRect t="37" b="37"/>
          <a:stretch/>
        </p:blipFill>
        <p:spPr>
          <a:xfrm>
            <a:off x="1816305" y="724739"/>
            <a:ext cx="3200177" cy="37791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6" name="Google Shape;86;p1"/>
              <p:cNvGraphicFramePr/>
              <p:nvPr>
                <p:extLst>
                  <p:ext uri="{D42A27DB-BD31-4B8C-83A1-F6EECF244321}">
                    <p14:modId xmlns:p14="http://schemas.microsoft.com/office/powerpoint/2010/main" val="2272859124"/>
                  </p:ext>
                </p:extLst>
              </p:nvPr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</a:tblPr>
                  <a:tblGrid>
                    <a:gridCol w="2362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23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43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baseline="0" dirty="0">
                              <a:ea typeface="Cambria Math" panose="02040503050406030204" pitchFamily="18" charset="0"/>
                            </a:rPr>
                            <a:t>31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b="1" i="0" dirty="0">
                              <a:latin typeface="Calibri"/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74 %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95 %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cs typeface="Calibri"/>
                              <a:sym typeface="Calibri"/>
                            </a:rPr>
                            <a:t>SW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6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6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6" name="Google Shape;86;p1"/>
              <p:cNvGraphicFramePr/>
              <p:nvPr>
                <p:extLst>
                  <p:ext uri="{D42A27DB-BD31-4B8C-83A1-F6EECF244321}">
                    <p14:modId xmlns:p14="http://schemas.microsoft.com/office/powerpoint/2010/main" val="2272859124"/>
                  </p:ext>
                </p:extLst>
              </p:nvPr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</a:tblPr>
                  <a:tblGrid>
                    <a:gridCol w="2362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23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43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baseline="0" dirty="0">
                              <a:ea typeface="Cambria Math" panose="02040503050406030204" pitchFamily="18" charset="0"/>
                            </a:rPr>
                            <a:t>31 </a:t>
                          </a:r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b="1" i="0" dirty="0">
                              <a:latin typeface="Calibri"/>
                              <a:ea typeface="Cambria Math" panose="02040503050406030204" pitchFamily="18" charset="0"/>
                            </a:rPr>
                            <a:t>2</a:t>
                          </a:r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74 %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95 %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cs typeface="Calibri"/>
                              <a:sym typeface="Calibri"/>
                            </a:rPr>
                            <a:t>SW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6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6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32877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274E13"/>
                </a:solidFill>
                <a:latin typeface="+mj-lt"/>
                <a:ea typeface="Impact"/>
                <a:cs typeface="Arial" panose="020B0604020202020204" pitchFamily="34" charset="0"/>
                <a:sym typeface="Impact"/>
              </a:rPr>
              <a:t>Department of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274E13"/>
                </a:solidFill>
                <a:latin typeface="Impact" panose="020B0806030902050204" pitchFamily="34" charset="0"/>
                <a:ea typeface="Impact"/>
                <a:cs typeface="Arial" panose="020B0604020202020204" pitchFamily="34" charset="0"/>
                <a:sym typeface="Impact"/>
              </a:rPr>
              <a:t>Meteorology and Climate Science </a:t>
            </a:r>
            <a:r>
              <a:rPr lang="en-GB" sz="2000" b="1" dirty="0">
                <a:solidFill>
                  <a:srgbClr val="274E13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KNUST</a:t>
            </a:r>
            <a:endParaRPr lang="en-GB" sz="2000" dirty="0">
              <a:solidFill>
                <a:srgbClr val="274E13"/>
              </a:solidFill>
              <a:latin typeface="Impact" panose="020B0806030902050204" pitchFamily="34" charset="0"/>
              <a:ea typeface="Impact"/>
              <a:cs typeface="Arial" panose="020B0604020202020204" pitchFamily="34" charset="0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274E13"/>
              </a:solidFill>
              <a:latin typeface="Arial" panose="020B0604020202020204" pitchFamily="34" charset="0"/>
              <a:ea typeface="Impact"/>
              <a:cs typeface="Arial" panose="020B0604020202020204" pitchFamily="34" charset="0"/>
              <a:sym typeface="Impact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10">
            <a:alphaModFix/>
          </a:blip>
          <a:srcRect l="39965" t="46769" r="41222" b="36523"/>
          <a:stretch/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102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-11-2022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105" name="Google Shape;105;p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39FA2-E28D-4631-9235-5C74BD2594DD}"/>
              </a:ext>
            </a:extLst>
          </p:cNvPr>
          <p:cNvSpPr txBox="1"/>
          <p:nvPr/>
        </p:nvSpPr>
        <p:spPr>
          <a:xfrm>
            <a:off x="6146246" y="6272063"/>
            <a:ext cx="573837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05:56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05:54 AM</a:t>
            </a:r>
          </a:p>
        </p:txBody>
      </p:sp>
      <p:grpSp>
        <p:nvGrpSpPr>
          <p:cNvPr id="42" name="Google Shape;108;p1">
            <a:extLst>
              <a:ext uri="{FF2B5EF4-FFF2-40B4-BE49-F238E27FC236}">
                <a16:creationId xmlns:a16="http://schemas.microsoft.com/office/drawing/2014/main" id="{66662384-DD31-4830-881C-0BE5265F345C}"/>
              </a:ext>
            </a:extLst>
          </p:cNvPr>
          <p:cNvGrpSpPr/>
          <p:nvPr/>
        </p:nvGrpSpPr>
        <p:grpSpPr>
          <a:xfrm>
            <a:off x="225350" y="993672"/>
            <a:ext cx="825062" cy="2355249"/>
            <a:chOff x="-794406" y="756474"/>
            <a:chExt cx="825062" cy="2809336"/>
          </a:xfrm>
        </p:grpSpPr>
        <p:sp>
          <p:nvSpPr>
            <p:cNvPr id="43" name="Google Shape;109;p1">
              <a:extLst>
                <a:ext uri="{FF2B5EF4-FFF2-40B4-BE49-F238E27FC236}">
                  <a16:creationId xmlns:a16="http://schemas.microsoft.com/office/drawing/2014/main" id="{9FCDC582-0A42-4495-9427-D6B07FCE15BC}"/>
                </a:ext>
              </a:extLst>
            </p:cNvPr>
            <p:cNvSpPr/>
            <p:nvPr/>
          </p:nvSpPr>
          <p:spPr>
            <a:xfrm>
              <a:off x="-721798" y="922616"/>
              <a:ext cx="752454" cy="2643194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>
              <a:extLst>
                <a:ext uri="{FF2B5EF4-FFF2-40B4-BE49-F238E27FC236}">
                  <a16:creationId xmlns:a16="http://schemas.microsoft.com/office/drawing/2014/main" id="{4B851EC2-25FA-4298-8888-8A031E2EAAB0}"/>
                </a:ext>
              </a:extLst>
            </p:cNvPr>
            <p:cNvGrpSpPr/>
            <p:nvPr/>
          </p:nvGrpSpPr>
          <p:grpSpPr>
            <a:xfrm>
              <a:off x="-794406" y="756474"/>
              <a:ext cx="825062" cy="2643194"/>
              <a:chOff x="-794406" y="756474"/>
              <a:chExt cx="825062" cy="2643194"/>
            </a:xfrm>
          </p:grpSpPr>
          <p:sp>
            <p:nvSpPr>
              <p:cNvPr id="45" name="Google Shape;111;p1">
                <a:extLst>
                  <a:ext uri="{FF2B5EF4-FFF2-40B4-BE49-F238E27FC236}">
                    <a16:creationId xmlns:a16="http://schemas.microsoft.com/office/drawing/2014/main" id="{78A631AE-5152-4212-A06F-50FA10CD3811}"/>
                  </a:ext>
                </a:extLst>
              </p:cNvPr>
              <p:cNvSpPr txBox="1"/>
              <p:nvPr/>
            </p:nvSpPr>
            <p:spPr>
              <a:xfrm>
                <a:off x="-794406" y="756474"/>
                <a:ext cx="825062" cy="2643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Rain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Dust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</p:txBody>
          </p:sp>
          <p:pic>
            <p:nvPicPr>
              <p:cNvPr id="47" name="Google Shape;113;p1">
                <a:extLst>
                  <a:ext uri="{FF2B5EF4-FFF2-40B4-BE49-F238E27FC236}">
                    <a16:creationId xmlns:a16="http://schemas.microsoft.com/office/drawing/2014/main" id="{EFE02831-A18B-4AEE-BDF8-1A254F01BD1F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 flipH="1">
                <a:off x="-531713" y="1997879"/>
                <a:ext cx="376050" cy="376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>
                <a:extLst>
                  <a:ext uri="{FF2B5EF4-FFF2-40B4-BE49-F238E27FC236}">
                    <a16:creationId xmlns:a16="http://schemas.microsoft.com/office/drawing/2014/main" id="{BEAAA90B-00E0-4B65-BF46-0F30E8CFCFA4}"/>
                  </a:ext>
                </a:extLst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 flipH="1">
                <a:off x="-611497" y="2698774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22DF4F-00E2-4C88-B13F-1B83E44695E0}"/>
              </a:ext>
            </a:extLst>
          </p:cNvPr>
          <p:cNvGraphicFramePr>
            <a:graphicFrameLocks noGrp="1"/>
          </p:cNvGraphicFramePr>
          <p:nvPr/>
        </p:nvGraphicFramePr>
        <p:xfrm>
          <a:off x="178590" y="3486285"/>
          <a:ext cx="960848" cy="19809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60848">
                  <a:extLst>
                    <a:ext uri="{9D8B030D-6E8A-4147-A177-3AD203B41FA5}">
                      <a16:colId xmlns:a16="http://schemas.microsoft.com/office/drawing/2014/main" val="3399836383"/>
                    </a:ext>
                  </a:extLst>
                </a:gridCol>
              </a:tblGrid>
              <a:tr h="405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35531"/>
                  </a:ext>
                </a:extLst>
              </a:tr>
              <a:tr h="4613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3828"/>
                  </a:ext>
                </a:extLst>
              </a:tr>
              <a:tr h="64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87830"/>
                  </a:ext>
                </a:extLst>
              </a:tr>
              <a:tr h="4685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368449"/>
                  </a:ext>
                </a:extLst>
              </a:tr>
            </a:tbl>
          </a:graphicData>
        </a:graphic>
      </p:graphicFrame>
      <p:sp>
        <p:nvSpPr>
          <p:cNvPr id="2" name="AutoShape 2">
            <a:extLst>
              <a:ext uri="{FF2B5EF4-FFF2-40B4-BE49-F238E27FC236}">
                <a16:creationId xmlns:a16="http://schemas.microsoft.com/office/drawing/2014/main" id="{2D9B595D-45FC-4321-BE25-386653EA6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82ADA31-C8A7-48EE-8DC8-D05E40FEA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6BF4BB-5DF7-4B9E-91BE-F5231EDD92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" name="Google Shape;106;p1">
            <a:extLst>
              <a:ext uri="{FF2B5EF4-FFF2-40B4-BE49-F238E27FC236}">
                <a16:creationId xmlns:a16="http://schemas.microsoft.com/office/drawing/2014/main" id="{A4F314BF-1191-5FCD-EAF0-38848087B2EA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19472" y="1380543"/>
            <a:ext cx="479084" cy="46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6;p1">
            <a:extLst>
              <a:ext uri="{FF2B5EF4-FFF2-40B4-BE49-F238E27FC236}">
                <a16:creationId xmlns:a16="http://schemas.microsoft.com/office/drawing/2014/main" id="{1EC682DC-08BA-C700-769D-13F1EDEEFEEC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907149" y="3124149"/>
            <a:ext cx="479084" cy="46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2769F-6B53-0013-7194-48FDA6498A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8101" y="4503879"/>
            <a:ext cx="4448830" cy="22244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80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EB Garamond ExtraBold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2022-11-03T09:13:18Z</dcterms:created>
  <dcterms:modified xsi:type="dcterms:W3CDTF">2022-11-03T15:01:39Z</dcterms:modified>
</cp:coreProperties>
</file>