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75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8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1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0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7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2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2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2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0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Time Series Forecasting with ARIMA and ANN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Combining Linear and Non-Linear Models for Enhanced Forecasting</a:t>
            </a:r>
          </a:p>
          <a:p>
            <a:r>
              <a:rPr lang="en-US" dirty="0" err="1"/>
              <a:t>Maemoon</a:t>
            </a:r>
            <a:r>
              <a:rPr lang="en-US" dirty="0"/>
              <a:t> Farooq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Combining Forecasts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Why Combine:</a:t>
            </a:r>
          </a:p>
          <a:p>
            <a:r>
              <a:t>  - ARIMA captures linear trends.</a:t>
            </a:r>
          </a:p>
          <a:p>
            <a:r>
              <a:t>  - ANN captures non-linear patterns.</a:t>
            </a:r>
          </a:p>
          <a:p>
            <a:r>
              <a:t>  - Combining leverages strengths of both.</a:t>
            </a:r>
          </a:p>
          <a:p>
            <a:r>
              <a:t>- Method: </a:t>
            </a:r>
          </a:p>
          <a:p>
            <a:r>
              <a:t>  - Align forecasts from both models.</a:t>
            </a:r>
          </a:p>
          <a:p>
            <a:r>
              <a:t>  - Average the forecasts to smooth out errors.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Applying to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- AEP Dataset:</a:t>
            </a:r>
          </a:p>
          <a:p>
            <a:r>
              <a:t>  - Apply ARIMA and ANN models.</a:t>
            </a:r>
          </a:p>
          <a:p>
            <a:r>
              <a:t>  - Combine forecasts and plot results.</a:t>
            </a:r>
          </a:p>
          <a:p>
            <a:r>
              <a:t>- S&amp;P 500 Dataset:</a:t>
            </a:r>
          </a:p>
          <a:p>
            <a:r>
              <a:t>  - Apply SARIMA model.</a:t>
            </a:r>
          </a:p>
          <a:p>
            <a:r>
              <a:t>  - Plot results.</a:t>
            </a:r>
          </a:p>
          <a:p>
            <a:r>
              <a:t>- CO2 Dataset:</a:t>
            </a:r>
          </a:p>
          <a:p>
            <a:r>
              <a:t>  - Apply ARIMA and ANN models.</a:t>
            </a:r>
          </a:p>
          <a:p>
            <a:r>
              <a:t>  - Combine forecasts and plot results.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- AEP Dataset:</a:t>
            </a:r>
          </a:p>
          <a:p>
            <a:r>
              <a:t>  - ARIMA MAE, MSE, R-squared.</a:t>
            </a:r>
          </a:p>
          <a:p>
            <a:r>
              <a:t>  - ANN MAE, MSE, R-squared.</a:t>
            </a:r>
          </a:p>
          <a:p>
            <a:r>
              <a:t>  - Combined Forecast Plot.</a:t>
            </a:r>
          </a:p>
          <a:p>
            <a:r>
              <a:t>- S&amp;P 500 Dataset:</a:t>
            </a:r>
          </a:p>
          <a:p>
            <a:r>
              <a:t>  - SARIMA Model Summary.</a:t>
            </a:r>
          </a:p>
          <a:p>
            <a:r>
              <a:t>  - Forecast Plot.</a:t>
            </a:r>
          </a:p>
          <a:p>
            <a:r>
              <a:t>- CO2 Dataset:</a:t>
            </a:r>
          </a:p>
          <a:p>
            <a:r>
              <a:t>  - ARIMA MAE, MSE, R-squared.</a:t>
            </a:r>
          </a:p>
          <a:p>
            <a:r>
              <a:t>  - ANN MAE, MSE, R-squared.</a:t>
            </a:r>
          </a:p>
          <a:p>
            <a:r>
              <a:t>  - Combined Forecast Plot.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Summary:</a:t>
            </a:r>
          </a:p>
          <a:p>
            <a:r>
              <a:t>  - ARIMA captures linear patterns effectively.</a:t>
            </a:r>
          </a:p>
          <a:p>
            <a:r>
              <a:t>  - ANN captures non-linear patterns in residuals.</a:t>
            </a:r>
          </a:p>
          <a:p>
            <a:r>
              <a:t>  - Combining both improves forecast accuracy.</a:t>
            </a:r>
          </a:p>
          <a:p>
            <a:r>
              <a:t>- Future Work:</a:t>
            </a:r>
          </a:p>
          <a:p>
            <a:r>
              <a:t>  - Explore other models like LSTM for time series.</a:t>
            </a:r>
          </a:p>
          <a:p>
            <a:r>
              <a:t>  - Apply models to different datasets for robustness.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Questions: Open the floor for any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To forecast time series data using a combination of ARIMA and ANN models.</a:t>
            </a:r>
          </a:p>
          <a:p>
            <a:r>
              <a:t>Dataset: Hourly energy consumption data (AEP_hourly.csv), S&amp;P500 index (sp500_index.csv), CO2 concentration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AEP_hourly.csv:</a:t>
            </a:r>
          </a:p>
          <a:p>
            <a:r>
              <a:t>  - Datetime: Timestamps of the readings.</a:t>
            </a:r>
          </a:p>
          <a:p>
            <a:r>
              <a:t>  - AEP_MW: Energy consumption in megawatts.</a:t>
            </a:r>
          </a:p>
          <a:p>
            <a:r>
              <a:t>- sp500_index.csv:</a:t>
            </a:r>
          </a:p>
          <a:p>
            <a:r>
              <a:t>  - Date: Date of the readings.</a:t>
            </a:r>
          </a:p>
          <a:p>
            <a:r>
              <a:t>  - S&amp;P500: S&amp;P 500 index value.</a:t>
            </a:r>
          </a:p>
          <a:p>
            <a:r>
              <a:t>- CO2_concentration.csv:</a:t>
            </a:r>
          </a:p>
          <a:p>
            <a:r>
              <a:t>  - Columns: year, month, day, cycle, trend,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Loading Data: Data is loaded from CSV files.</a:t>
            </a:r>
          </a:p>
          <a:p>
            <a:r>
              <a:t>- Datetime Conversion: Converting Date and Datetime columns to datetime format.</a:t>
            </a:r>
          </a:p>
          <a:p>
            <a:r>
              <a:t>- Handling NaNs: Forward and backward filling of missing values.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Objective: Capture linear patterns in time series data.</a:t>
            </a:r>
          </a:p>
          <a:p>
            <a:r>
              <a:t>- Methodology:</a:t>
            </a:r>
          </a:p>
          <a:p>
            <a:r>
              <a:t>  - Split data into training (80%) and testing (20%).</a:t>
            </a:r>
          </a:p>
          <a:p>
            <a:r>
              <a:t>  - Fit ARIMA model to the training data.</a:t>
            </a:r>
          </a:p>
          <a:p>
            <a:r>
              <a:t>  - Forecast and calculate residuals on the testing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ARIMA Model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- ARIMA: AutoRegressive Integrated Moving Average.</a:t>
            </a:r>
          </a:p>
          <a:p>
            <a:r>
              <a:t>- Components:</a:t>
            </a:r>
          </a:p>
          <a:p>
            <a:r>
              <a:t>  - AR (p): Autoregression.</a:t>
            </a:r>
          </a:p>
          <a:p>
            <a:r>
              <a:t>  - I (d): Integration (differencing).</a:t>
            </a:r>
          </a:p>
          <a:p>
            <a:r>
              <a:t>  - MA (q): Moving Average.</a:t>
            </a:r>
          </a:p>
          <a:p>
            <a:r>
              <a:t>- Process: </a:t>
            </a:r>
          </a:p>
          <a:p>
            <a:r>
              <a:t>  - Identify the order of the model (p, d, q).</a:t>
            </a:r>
          </a:p>
          <a:p>
            <a:r>
              <a:t>  - Fit the model to the historical data.</a:t>
            </a:r>
          </a:p>
          <a:p>
            <a:r>
              <a:t>  - Generate forecasts and calculate residuals.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Objective: Capture non-linear patterns in ARIMA residuals.</a:t>
            </a:r>
          </a:p>
          <a:p>
            <a:r>
              <a:t>- Methodology:</a:t>
            </a:r>
          </a:p>
          <a:p>
            <a:r>
              <a:t>  - Normalize residuals.</a:t>
            </a:r>
          </a:p>
          <a:p>
            <a:r>
              <a:t>  - Create sequences for training the ANN.</a:t>
            </a:r>
          </a:p>
          <a:p>
            <a:r>
              <a:t>  - Train and test the ANN on residuals.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 Model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- ANN: Artificial Neural Network.</a:t>
            </a:r>
          </a:p>
          <a:p>
            <a:r>
              <a:t>- Components:</a:t>
            </a:r>
          </a:p>
          <a:p>
            <a:r>
              <a:t>  - Input Layer: Takes in the normalized residuals.</a:t>
            </a:r>
          </a:p>
          <a:p>
            <a:r>
              <a:t>  - Hidden Layers: Processes the inputs through neurons.</a:t>
            </a:r>
          </a:p>
          <a:p>
            <a:r>
              <a:t>  - Output Layer: Generates the forecast.</a:t>
            </a:r>
          </a:p>
          <a:p>
            <a:r>
              <a:t>- Process: </a:t>
            </a:r>
          </a:p>
          <a:p>
            <a:r>
              <a:t>  - Normalize the residuals.</a:t>
            </a:r>
          </a:p>
          <a:p>
            <a:r>
              <a:t>  - Create input sequences.</a:t>
            </a:r>
          </a:p>
          <a:p>
            <a:r>
              <a:t>  - Train the network on the sequences.</a:t>
            </a:r>
          </a:p>
          <a:p>
            <a:r>
              <a:t>  - Test the network on unseen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Combining Forecasts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Objective: Improve forecasting accuracy by combining ARIMA and ANN forecasts.</a:t>
            </a:r>
          </a:p>
          <a:p>
            <a:r>
              <a:t>- Methodology: Average the ARIMA and ANN forecasts to form the final forecast.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</TotalTime>
  <Words>707</Words>
  <Application>Microsoft Office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Time Series Forecasting with ARIMA and ANN</vt:lpstr>
      <vt:lpstr>Introduction</vt:lpstr>
      <vt:lpstr>Dataset Overview</vt:lpstr>
      <vt:lpstr>Data Preparation</vt:lpstr>
      <vt:lpstr>ARIMA Model</vt:lpstr>
      <vt:lpstr>ARIMA Model Explanation</vt:lpstr>
      <vt:lpstr>ANN Model</vt:lpstr>
      <vt:lpstr>ANN Model Explanation</vt:lpstr>
      <vt:lpstr>Combining Forecasts</vt:lpstr>
      <vt:lpstr>Combining Forecasts Explanation</vt:lpstr>
      <vt:lpstr>Applying to Datasets</vt:lpstr>
      <vt:lpstr>Results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 with ARIMA and ANN</dc:title>
  <dc:subject/>
  <dc:creator/>
  <cp:keywords/>
  <dc:description>generated using python-pptx</dc:description>
  <cp:lastModifiedBy>Younas Sohail</cp:lastModifiedBy>
  <cp:revision>2</cp:revision>
  <dcterms:created xsi:type="dcterms:W3CDTF">2013-01-27T09:14:16Z</dcterms:created>
  <dcterms:modified xsi:type="dcterms:W3CDTF">2024-05-14T18:34:48Z</dcterms:modified>
  <cp:category/>
</cp:coreProperties>
</file>