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Gill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g85lX0wcPKNFgm1L1S2MKES4Rq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DDD18BF-0C67-40FE-80E6-27D44D678E87}">
  <a:tblStyle styleId="{6DDD18BF-0C67-40FE-80E6-27D44D678E87}"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EF2E7"/>
          </a:solidFill>
        </a:fill>
      </a:tcStyle>
    </a:wholeTbl>
    <a:band1H>
      <a:tcTxStyle/>
      <a:tcStyle>
        <a:fill>
          <a:solidFill>
            <a:srgbClr val="FCE4CB"/>
          </a:solidFill>
        </a:fill>
      </a:tcStyle>
    </a:band1H>
    <a:band2H>
      <a:tcTxStyle/>
    </a:band2H>
    <a:band1V>
      <a:tcTxStyle/>
      <a:tcStyle>
        <a:fill>
          <a:solidFill>
            <a:srgbClr val="FCE4CB"/>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7B8DD1D5-DF57-4AC0-BD87-9CD0E698631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GillSans-regular.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GillSans-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b6a463fbd_2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b6a463fbd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accent1"/>
        </a:solidFill>
      </p:bgPr>
    </p:bg>
    <p:spTree>
      <p:nvGrpSpPr>
        <p:cNvPr id="13" name="Shape 13"/>
        <p:cNvGrpSpPr/>
        <p:nvPr/>
      </p:nvGrpSpPr>
      <p:grpSpPr>
        <a:xfrm>
          <a:off x="0" y="0"/>
          <a:ext cx="0" cy="0"/>
          <a:chOff x="0" y="0"/>
          <a:chExt cx="0" cy="0"/>
        </a:xfrm>
      </p:grpSpPr>
      <p:sp>
        <p:nvSpPr>
          <p:cNvPr id="14" name="Google Shape;14;p18" title="scalloped circle"/>
          <p:cNvSpPr/>
          <p:nvPr/>
        </p:nvSpPr>
        <p:spPr>
          <a:xfrm>
            <a:off x="3557016" y="630936"/>
            <a:ext cx="5235575" cy="5229225"/>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5" name="Google Shape;15;p18"/>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2"/>
              </a:buClr>
              <a:buSzPts val="10000"/>
              <a:buFont typeface="Impact"/>
              <a:buNone/>
              <a:defRPr sz="10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8"/>
          <p:cNvSpPr txBox="1"/>
          <p:nvPr>
            <p:ph idx="1" type="subTitle"/>
          </p:nvPr>
        </p:nvSpPr>
        <p:spPr>
          <a:xfrm>
            <a:off x="2215045" y="5979196"/>
            <a:ext cx="8045373" cy="742279"/>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700"/>
              </a:spcBef>
              <a:spcAft>
                <a:spcPts val="0"/>
              </a:spcAft>
              <a:buSzPts val="2000"/>
              <a:buNone/>
              <a:defRPr b="1" i="0" sz="200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p:txBody>
      </p:sp>
      <p:sp>
        <p:nvSpPr>
          <p:cNvPr id="17" name="Google Shape;17;p18"/>
          <p:cNvSpPr txBox="1"/>
          <p:nvPr>
            <p:ph idx="10" type="dt"/>
          </p:nvPr>
        </p:nvSpPr>
        <p:spPr>
          <a:xfrm>
            <a:off x="1078523"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8"/>
          <p:cNvSpPr txBox="1"/>
          <p:nvPr>
            <p:ph idx="11" type="ftr"/>
          </p:nvPr>
        </p:nvSpPr>
        <p:spPr>
          <a:xfrm>
            <a:off x="4180332"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5E04"/>
                </a:solidFill>
                <a:latin typeface="Gill Sans"/>
                <a:ea typeface="Gill Sans"/>
                <a:cs typeface="Gill Sans"/>
                <a:sym typeface="Gill Sans"/>
              </a:defRPr>
            </a:lvl1pPr>
            <a:lvl2pPr indent="0" lvl="1" marL="0" algn="r">
              <a:spcBef>
                <a:spcPts val="0"/>
              </a:spcBef>
              <a:buNone/>
              <a:defRPr b="0" i="0" sz="1200" u="none" cap="none" strike="noStrike">
                <a:solidFill>
                  <a:srgbClr val="895E04"/>
                </a:solidFill>
                <a:latin typeface="Gill Sans"/>
                <a:ea typeface="Gill Sans"/>
                <a:cs typeface="Gill Sans"/>
                <a:sym typeface="Gill Sans"/>
              </a:defRPr>
            </a:lvl2pPr>
            <a:lvl3pPr indent="0" lvl="2" marL="0" algn="r">
              <a:spcBef>
                <a:spcPts val="0"/>
              </a:spcBef>
              <a:buNone/>
              <a:defRPr b="0" i="0" sz="1200" u="none" cap="none" strike="noStrike">
                <a:solidFill>
                  <a:srgbClr val="895E04"/>
                </a:solidFill>
                <a:latin typeface="Gill Sans"/>
                <a:ea typeface="Gill Sans"/>
                <a:cs typeface="Gill Sans"/>
                <a:sym typeface="Gill Sans"/>
              </a:defRPr>
            </a:lvl3pPr>
            <a:lvl4pPr indent="0" lvl="3" marL="0" algn="r">
              <a:spcBef>
                <a:spcPts val="0"/>
              </a:spcBef>
              <a:buNone/>
              <a:defRPr b="0" i="0" sz="1200" u="none" cap="none" strike="noStrike">
                <a:solidFill>
                  <a:srgbClr val="895E04"/>
                </a:solidFill>
                <a:latin typeface="Gill Sans"/>
                <a:ea typeface="Gill Sans"/>
                <a:cs typeface="Gill Sans"/>
                <a:sym typeface="Gill Sans"/>
              </a:defRPr>
            </a:lvl4pPr>
            <a:lvl5pPr indent="0" lvl="4" marL="0" algn="r">
              <a:spcBef>
                <a:spcPts val="0"/>
              </a:spcBef>
              <a:buNone/>
              <a:defRPr b="0" i="0" sz="1200" u="none" cap="none" strike="noStrike">
                <a:solidFill>
                  <a:srgbClr val="895E04"/>
                </a:solidFill>
                <a:latin typeface="Gill Sans"/>
                <a:ea typeface="Gill Sans"/>
                <a:cs typeface="Gill Sans"/>
                <a:sym typeface="Gill Sans"/>
              </a:defRPr>
            </a:lvl5pPr>
            <a:lvl6pPr indent="0" lvl="5" marL="0" algn="r">
              <a:spcBef>
                <a:spcPts val="0"/>
              </a:spcBef>
              <a:buNone/>
              <a:defRPr b="0" i="0" sz="1200" u="none" cap="none" strike="noStrike">
                <a:solidFill>
                  <a:srgbClr val="895E04"/>
                </a:solidFill>
                <a:latin typeface="Gill Sans"/>
                <a:ea typeface="Gill Sans"/>
                <a:cs typeface="Gill Sans"/>
                <a:sym typeface="Gill Sans"/>
              </a:defRPr>
            </a:lvl6pPr>
            <a:lvl7pPr indent="0" lvl="6" marL="0" algn="r">
              <a:spcBef>
                <a:spcPts val="0"/>
              </a:spcBef>
              <a:buNone/>
              <a:defRPr b="0" i="0" sz="1200" u="none" cap="none" strike="noStrike">
                <a:solidFill>
                  <a:srgbClr val="895E04"/>
                </a:solidFill>
                <a:latin typeface="Gill Sans"/>
                <a:ea typeface="Gill Sans"/>
                <a:cs typeface="Gill Sans"/>
                <a:sym typeface="Gill Sans"/>
              </a:defRPr>
            </a:lvl7pPr>
            <a:lvl8pPr indent="0" lvl="7" marL="0" algn="r">
              <a:spcBef>
                <a:spcPts val="0"/>
              </a:spcBef>
              <a:buNone/>
              <a:defRPr b="0" i="0" sz="1200" u="none" cap="none" strike="noStrike">
                <a:solidFill>
                  <a:srgbClr val="895E04"/>
                </a:solidFill>
                <a:latin typeface="Gill Sans"/>
                <a:ea typeface="Gill Sans"/>
                <a:cs typeface="Gill Sans"/>
                <a:sym typeface="Gill Sans"/>
              </a:defRPr>
            </a:lvl8pPr>
            <a:lvl9pPr indent="0" lvl="8" marL="0" algn="r">
              <a:spcBef>
                <a:spcPts val="0"/>
              </a:spcBef>
              <a:buNone/>
              <a:defRPr b="0" i="0" sz="1200" u="none" cap="none" strike="noStrike">
                <a:solidFill>
                  <a:srgbClr val="895E04"/>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
        <p:nvSpPr>
          <p:cNvPr id="20" name="Google Shape;20;p18" title="left edge border"/>
          <p:cNvSpPr/>
          <p:nvPr/>
        </p:nvSpPr>
        <p:spPr>
          <a:xfrm>
            <a:off x="0" y="0"/>
            <a:ext cx="28346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9" name="Shape 79"/>
        <p:cNvGrpSpPr/>
        <p:nvPr/>
      </p:nvGrpSpPr>
      <p:grpSpPr>
        <a:xfrm>
          <a:off x="0" y="0"/>
          <a:ext cx="0" cy="0"/>
          <a:chOff x="0" y="0"/>
          <a:chExt cx="0" cy="0"/>
        </a:xfrm>
      </p:grpSpPr>
      <p:sp>
        <p:nvSpPr>
          <p:cNvPr id="80" name="Google Shape;80;p2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7"/>
          <p:cNvSpPr txBox="1"/>
          <p:nvPr>
            <p:ph idx="1" type="body"/>
          </p:nvPr>
        </p:nvSpPr>
        <p:spPr>
          <a:xfrm rot="5400000">
            <a:off x="4544043" y="-1006365"/>
            <a:ext cx="3593591" cy="1017832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2" name="Google Shape;82;p27"/>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8"/>
          <p:cNvSpPr txBox="1"/>
          <p:nvPr>
            <p:ph type="title"/>
          </p:nvPr>
        </p:nvSpPr>
        <p:spPr>
          <a:xfrm rot="5400000">
            <a:off x="8012185" y="2436522"/>
            <a:ext cx="5600404"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8"/>
          <p:cNvSpPr txBox="1"/>
          <p:nvPr>
            <p:ph idx="1" type="body"/>
          </p:nvPr>
        </p:nvSpPr>
        <p:spPr>
          <a:xfrm rot="5400000">
            <a:off x="2653390" y="-1013705"/>
            <a:ext cx="5600405" cy="839258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8" name="Google Shape;88;p28"/>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8"/>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8"/>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24" name="Google Shape;24;p19"/>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20"/>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32" name="Shape 32"/>
        <p:cNvGrpSpPr/>
        <p:nvPr/>
      </p:nvGrpSpPr>
      <p:grpSpPr>
        <a:xfrm>
          <a:off x="0" y="0"/>
          <a:ext cx="0" cy="0"/>
          <a:chOff x="0" y="0"/>
          <a:chExt cx="0" cy="0"/>
        </a:xfrm>
      </p:grpSpPr>
      <p:sp>
        <p:nvSpPr>
          <p:cNvPr id="33" name="Google Shape;33;p21"/>
          <p:cNvSpPr txBox="1"/>
          <p:nvPr>
            <p:ph type="title"/>
          </p:nvPr>
        </p:nvSpPr>
        <p:spPr>
          <a:xfrm>
            <a:off x="3242929" y="1073888"/>
            <a:ext cx="8187071" cy="40646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2"/>
              </a:buClr>
              <a:buSzPts val="8400"/>
              <a:buFont typeface="Impact"/>
              <a:buNone/>
              <a:defRPr sz="8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1"/>
          <p:cNvSpPr txBox="1"/>
          <p:nvPr>
            <p:ph idx="1" type="body"/>
          </p:nvPr>
        </p:nvSpPr>
        <p:spPr>
          <a:xfrm>
            <a:off x="3242930" y="5159781"/>
            <a:ext cx="7017488" cy="95113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2000"/>
              <a:buNone/>
              <a:defRPr b="1" i="0" sz="2000" cap="none">
                <a:solidFill>
                  <a:schemeClr val="accent1"/>
                </a:solidFill>
              </a:defRPr>
            </a:lvl1pPr>
            <a:lvl2pPr indent="-228600" lvl="1" marL="914400" algn="l">
              <a:lnSpc>
                <a:spcPct val="110000"/>
              </a:lnSpc>
              <a:spcBef>
                <a:spcPts val="700"/>
              </a:spcBef>
              <a:spcAft>
                <a:spcPts val="0"/>
              </a:spcAft>
              <a:buSzPts val="2000"/>
              <a:buNone/>
              <a:defRPr sz="2000">
                <a:solidFill>
                  <a:schemeClr val="lt1"/>
                </a:solidFill>
              </a:defRPr>
            </a:lvl2pPr>
            <a:lvl3pPr indent="-228600" lvl="2" marL="1371600" algn="l">
              <a:lnSpc>
                <a:spcPct val="110000"/>
              </a:lnSpc>
              <a:spcBef>
                <a:spcPts val="700"/>
              </a:spcBef>
              <a:spcAft>
                <a:spcPts val="0"/>
              </a:spcAft>
              <a:buSzPts val="1800"/>
              <a:buNone/>
              <a:defRPr sz="1800">
                <a:solidFill>
                  <a:schemeClr val="lt1"/>
                </a:solidFill>
              </a:defRPr>
            </a:lvl3pPr>
            <a:lvl4pPr indent="-228600" lvl="3" marL="1828800" algn="l">
              <a:lnSpc>
                <a:spcPct val="110000"/>
              </a:lnSpc>
              <a:spcBef>
                <a:spcPts val="700"/>
              </a:spcBef>
              <a:spcAft>
                <a:spcPts val="0"/>
              </a:spcAft>
              <a:buSzPts val="1600"/>
              <a:buNone/>
              <a:defRPr sz="1600">
                <a:solidFill>
                  <a:schemeClr val="lt1"/>
                </a:solidFill>
              </a:defRPr>
            </a:lvl4pPr>
            <a:lvl5pPr indent="-228600" lvl="4" marL="2286000" algn="l">
              <a:lnSpc>
                <a:spcPct val="110000"/>
              </a:lnSpc>
              <a:spcBef>
                <a:spcPts val="700"/>
              </a:spcBef>
              <a:spcAft>
                <a:spcPts val="0"/>
              </a:spcAft>
              <a:buSzPts val="1600"/>
              <a:buNone/>
              <a:defRPr sz="1600">
                <a:solidFill>
                  <a:schemeClr val="lt1"/>
                </a:solidFill>
              </a:defRPr>
            </a:lvl5pPr>
            <a:lvl6pPr indent="-228600" lvl="5" marL="2743200" algn="l">
              <a:lnSpc>
                <a:spcPct val="110000"/>
              </a:lnSpc>
              <a:spcBef>
                <a:spcPts val="700"/>
              </a:spcBef>
              <a:spcAft>
                <a:spcPts val="0"/>
              </a:spcAft>
              <a:buSzPts val="1600"/>
              <a:buNone/>
              <a:defRPr sz="1600">
                <a:solidFill>
                  <a:schemeClr val="lt1"/>
                </a:solidFill>
              </a:defRPr>
            </a:lvl6pPr>
            <a:lvl7pPr indent="-228600" lvl="6" marL="3200400" algn="l">
              <a:lnSpc>
                <a:spcPct val="110000"/>
              </a:lnSpc>
              <a:spcBef>
                <a:spcPts val="700"/>
              </a:spcBef>
              <a:spcAft>
                <a:spcPts val="0"/>
              </a:spcAft>
              <a:buSzPts val="1600"/>
              <a:buNone/>
              <a:defRPr sz="1600">
                <a:solidFill>
                  <a:schemeClr val="lt1"/>
                </a:solidFill>
              </a:defRPr>
            </a:lvl7pPr>
            <a:lvl8pPr indent="-228600" lvl="7" marL="3657600" algn="l">
              <a:lnSpc>
                <a:spcPct val="110000"/>
              </a:lnSpc>
              <a:spcBef>
                <a:spcPts val="700"/>
              </a:spcBef>
              <a:spcAft>
                <a:spcPts val="0"/>
              </a:spcAft>
              <a:buSzPts val="1600"/>
              <a:buNone/>
              <a:defRPr sz="1600">
                <a:solidFill>
                  <a:schemeClr val="lt1"/>
                </a:solidFill>
              </a:defRPr>
            </a:lvl8pPr>
            <a:lvl9pPr indent="-228600" lvl="8" marL="4114800" algn="l">
              <a:lnSpc>
                <a:spcPct val="110000"/>
              </a:lnSpc>
              <a:spcBef>
                <a:spcPts val="700"/>
              </a:spcBef>
              <a:spcAft>
                <a:spcPts val="0"/>
              </a:spcAft>
              <a:buSzPts val="1600"/>
              <a:buNone/>
              <a:defRPr sz="1600">
                <a:solidFill>
                  <a:schemeClr val="lt1"/>
                </a:solidFill>
              </a:defRPr>
            </a:lvl9pPr>
          </a:lstStyle>
          <a:p/>
        </p:txBody>
      </p:sp>
      <p:sp>
        <p:nvSpPr>
          <p:cNvPr id="35" name="Google Shape;35;p21"/>
          <p:cNvSpPr txBox="1"/>
          <p:nvPr>
            <p:ph idx="10" type="dt"/>
          </p:nvPr>
        </p:nvSpPr>
        <p:spPr>
          <a:xfrm>
            <a:off x="3236546" y="6375679"/>
            <a:ext cx="1493947"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1"/>
          <p:cNvSpPr txBox="1"/>
          <p:nvPr>
            <p:ph idx="11" type="ftr"/>
          </p:nvPr>
        </p:nvSpPr>
        <p:spPr>
          <a:xfrm>
            <a:off x="5279064"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2" type="sldNum"/>
          </p:nvPr>
        </p:nvSpPr>
        <p:spPr>
          <a:xfrm>
            <a:off x="9942434" y="6375679"/>
            <a:ext cx="148756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Gill Sans"/>
                <a:ea typeface="Gill Sans"/>
                <a:cs typeface="Gill Sans"/>
                <a:sym typeface="Gill Sans"/>
              </a:defRPr>
            </a:lvl1pPr>
            <a:lvl2pPr indent="0" lvl="1" marL="0" algn="r">
              <a:spcBef>
                <a:spcPts val="0"/>
              </a:spcBef>
              <a:buNone/>
              <a:defRPr sz="1200">
                <a:solidFill>
                  <a:schemeClr val="lt2"/>
                </a:solidFill>
                <a:latin typeface="Gill Sans"/>
                <a:ea typeface="Gill Sans"/>
                <a:cs typeface="Gill Sans"/>
                <a:sym typeface="Gill Sans"/>
              </a:defRPr>
            </a:lvl2pPr>
            <a:lvl3pPr indent="0" lvl="2" marL="0" algn="r">
              <a:spcBef>
                <a:spcPts val="0"/>
              </a:spcBef>
              <a:buNone/>
              <a:defRPr sz="1200">
                <a:solidFill>
                  <a:schemeClr val="lt2"/>
                </a:solidFill>
                <a:latin typeface="Gill Sans"/>
                <a:ea typeface="Gill Sans"/>
                <a:cs typeface="Gill Sans"/>
                <a:sym typeface="Gill Sans"/>
              </a:defRPr>
            </a:lvl3pPr>
            <a:lvl4pPr indent="0" lvl="3" marL="0" algn="r">
              <a:spcBef>
                <a:spcPts val="0"/>
              </a:spcBef>
              <a:buNone/>
              <a:defRPr sz="1200">
                <a:solidFill>
                  <a:schemeClr val="lt2"/>
                </a:solidFill>
                <a:latin typeface="Gill Sans"/>
                <a:ea typeface="Gill Sans"/>
                <a:cs typeface="Gill Sans"/>
                <a:sym typeface="Gill Sans"/>
              </a:defRPr>
            </a:lvl4pPr>
            <a:lvl5pPr indent="0" lvl="4" marL="0" algn="r">
              <a:spcBef>
                <a:spcPts val="0"/>
              </a:spcBef>
              <a:buNone/>
              <a:defRPr sz="1200">
                <a:solidFill>
                  <a:schemeClr val="lt2"/>
                </a:solidFill>
                <a:latin typeface="Gill Sans"/>
                <a:ea typeface="Gill Sans"/>
                <a:cs typeface="Gill Sans"/>
                <a:sym typeface="Gill Sans"/>
              </a:defRPr>
            </a:lvl5pPr>
            <a:lvl6pPr indent="0" lvl="5" marL="0" algn="r">
              <a:spcBef>
                <a:spcPts val="0"/>
              </a:spcBef>
              <a:buNone/>
              <a:defRPr sz="1200">
                <a:solidFill>
                  <a:schemeClr val="lt2"/>
                </a:solidFill>
                <a:latin typeface="Gill Sans"/>
                <a:ea typeface="Gill Sans"/>
                <a:cs typeface="Gill Sans"/>
                <a:sym typeface="Gill Sans"/>
              </a:defRPr>
            </a:lvl6pPr>
            <a:lvl7pPr indent="0" lvl="6" marL="0" algn="r">
              <a:spcBef>
                <a:spcPts val="0"/>
              </a:spcBef>
              <a:buNone/>
              <a:defRPr sz="1200">
                <a:solidFill>
                  <a:schemeClr val="lt2"/>
                </a:solidFill>
                <a:latin typeface="Gill Sans"/>
                <a:ea typeface="Gill Sans"/>
                <a:cs typeface="Gill Sans"/>
                <a:sym typeface="Gill Sans"/>
              </a:defRPr>
            </a:lvl7pPr>
            <a:lvl8pPr indent="0" lvl="7" marL="0" algn="r">
              <a:spcBef>
                <a:spcPts val="0"/>
              </a:spcBef>
              <a:buNone/>
              <a:defRPr sz="1200">
                <a:solidFill>
                  <a:schemeClr val="lt2"/>
                </a:solidFill>
                <a:latin typeface="Gill Sans"/>
                <a:ea typeface="Gill Sans"/>
                <a:cs typeface="Gill Sans"/>
                <a:sym typeface="Gill Sans"/>
              </a:defRPr>
            </a:lvl8pPr>
            <a:lvl9pPr indent="0" lvl="8" marL="0" algn="r">
              <a:spcBef>
                <a:spcPts val="0"/>
              </a:spcBef>
              <a:buNone/>
              <a:defRPr sz="1200">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grpSp>
        <p:nvGrpSpPr>
          <p:cNvPr id="38" name="Google Shape;38;p21" title="left scallop shape"/>
          <p:cNvGrpSpPr/>
          <p:nvPr/>
        </p:nvGrpSpPr>
        <p:grpSpPr>
          <a:xfrm>
            <a:off x="0" y="0"/>
            <a:ext cx="2814638" cy="6858000"/>
            <a:chOff x="0" y="0"/>
            <a:chExt cx="2814638" cy="6858000"/>
          </a:xfrm>
        </p:grpSpPr>
        <p:sp>
          <p:nvSpPr>
            <p:cNvPr id="39" name="Google Shape;39;p21" title="left scallop shape"/>
            <p:cNvSpPr/>
            <p:nvPr/>
          </p:nvSpPr>
          <p:spPr>
            <a:xfrm>
              <a:off x="0" y="0"/>
              <a:ext cx="2814638" cy="6858000"/>
            </a:xfrm>
            <a:custGeom>
              <a:rect b="b" l="l" r="r" t="t"/>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40" name="Google Shape;40;p21" title="left scallop inline"/>
            <p:cNvSpPr/>
            <p:nvPr/>
          </p:nvSpPr>
          <p:spPr>
            <a:xfrm>
              <a:off x="874382"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1" name="Shape 41"/>
        <p:cNvGrpSpPr/>
        <p:nvPr/>
      </p:nvGrpSpPr>
      <p:grpSpPr>
        <a:xfrm>
          <a:off x="0" y="0"/>
          <a:ext cx="0" cy="0"/>
          <a:chOff x="0" y="0"/>
          <a:chExt cx="0" cy="0"/>
        </a:xfrm>
      </p:grpSpPr>
      <p:sp>
        <p:nvSpPr>
          <p:cNvPr id="42" name="Google Shape;42;p22"/>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2"/>
          <p:cNvSpPr txBox="1"/>
          <p:nvPr>
            <p:ph idx="1" type="body"/>
          </p:nvPr>
        </p:nvSpPr>
        <p:spPr>
          <a:xfrm>
            <a:off x="1257300"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4" name="Google Shape;44;p22"/>
          <p:cNvSpPr txBox="1"/>
          <p:nvPr>
            <p:ph idx="2" type="body"/>
          </p:nvPr>
        </p:nvSpPr>
        <p:spPr>
          <a:xfrm>
            <a:off x="6647796"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5" name="Google Shape;45;p22"/>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8" name="Shape 48"/>
        <p:cNvGrpSpPr/>
        <p:nvPr/>
      </p:nvGrpSpPr>
      <p:grpSpPr>
        <a:xfrm>
          <a:off x="0" y="0"/>
          <a:ext cx="0" cy="0"/>
          <a:chOff x="0" y="0"/>
          <a:chExt cx="0" cy="0"/>
        </a:xfrm>
      </p:grpSpPr>
      <p:sp>
        <p:nvSpPr>
          <p:cNvPr id="49" name="Google Shape;49;p23"/>
          <p:cNvSpPr txBox="1"/>
          <p:nvPr>
            <p:ph type="title"/>
          </p:nvPr>
        </p:nvSpPr>
        <p:spPr>
          <a:xfrm>
            <a:off x="1252728" y="381000"/>
            <a:ext cx="10172700" cy="149351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3"/>
          <p:cNvSpPr txBox="1"/>
          <p:nvPr>
            <p:ph idx="1" type="body"/>
          </p:nvPr>
        </p:nvSpPr>
        <p:spPr>
          <a:xfrm>
            <a:off x="1251678"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51" name="Google Shape;51;p23"/>
          <p:cNvSpPr txBox="1"/>
          <p:nvPr>
            <p:ph idx="2" type="body"/>
          </p:nvPr>
        </p:nvSpPr>
        <p:spPr>
          <a:xfrm>
            <a:off x="1257300"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52" name="Google Shape;52;p23"/>
          <p:cNvSpPr txBox="1"/>
          <p:nvPr>
            <p:ph idx="3" type="body"/>
          </p:nvPr>
        </p:nvSpPr>
        <p:spPr>
          <a:xfrm>
            <a:off x="6633864"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53" name="Google Shape;53;p23"/>
          <p:cNvSpPr txBox="1"/>
          <p:nvPr>
            <p:ph idx="4" type="body"/>
          </p:nvPr>
        </p:nvSpPr>
        <p:spPr>
          <a:xfrm>
            <a:off x="6633864"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54" name="Google Shape;54;p23"/>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3"/>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24"/>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25"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3" name="Google Shape;63;p25"/>
          <p:cNvSpPr txBox="1"/>
          <p:nvPr>
            <p:ph type="title"/>
          </p:nvPr>
        </p:nvSpPr>
        <p:spPr>
          <a:xfrm>
            <a:off x="8337884" y="457199"/>
            <a:ext cx="3092115" cy="119667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cap="none">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5"/>
          <p:cNvSpPr txBox="1"/>
          <p:nvPr>
            <p:ph idx="1" type="body"/>
          </p:nvPr>
        </p:nvSpPr>
        <p:spPr>
          <a:xfrm>
            <a:off x="765051" y="920377"/>
            <a:ext cx="6158418" cy="4985124"/>
          </a:xfrm>
          <a:prstGeom prst="rect">
            <a:avLst/>
          </a:prstGeom>
          <a:noFill/>
          <a:ln>
            <a:noFill/>
          </a:ln>
        </p:spPr>
        <p:txBody>
          <a:bodyPr anchorCtr="0" anchor="t" bIns="45700" lIns="91425" spcFirstLastPara="1" rIns="91425" wrap="square" tIns="45700">
            <a:normAutofit/>
          </a:bodyPr>
          <a:lstStyle>
            <a:lvl1pPr indent="-431800" lvl="0" marL="457200" algn="l">
              <a:lnSpc>
                <a:spcPct val="110000"/>
              </a:lnSpc>
              <a:spcBef>
                <a:spcPts val="700"/>
              </a:spcBef>
              <a:spcAft>
                <a:spcPts val="0"/>
              </a:spcAft>
              <a:buSzPts val="3200"/>
              <a:buChar char="•"/>
              <a:defRPr sz="3200"/>
            </a:lvl1pPr>
            <a:lvl2pPr indent="-406400" lvl="1" marL="914400" algn="l">
              <a:lnSpc>
                <a:spcPct val="110000"/>
              </a:lnSpc>
              <a:spcBef>
                <a:spcPts val="700"/>
              </a:spcBef>
              <a:spcAft>
                <a:spcPts val="0"/>
              </a:spcAft>
              <a:buSzPts val="2800"/>
              <a:buChar char="–"/>
              <a:defRPr sz="2800"/>
            </a:lvl2pPr>
            <a:lvl3pPr indent="-381000" lvl="2" marL="1371600" algn="l">
              <a:lnSpc>
                <a:spcPct val="110000"/>
              </a:lnSpc>
              <a:spcBef>
                <a:spcPts val="700"/>
              </a:spcBef>
              <a:spcAft>
                <a:spcPts val="0"/>
              </a:spcAft>
              <a:buSzPts val="2400"/>
              <a:buChar char="•"/>
              <a:defRPr sz="2400"/>
            </a:lvl3pPr>
            <a:lvl4pPr indent="-355600" lvl="3" marL="1828800" algn="l">
              <a:lnSpc>
                <a:spcPct val="110000"/>
              </a:lnSpc>
              <a:spcBef>
                <a:spcPts val="700"/>
              </a:spcBef>
              <a:spcAft>
                <a:spcPts val="0"/>
              </a:spcAft>
              <a:buSzPts val="2000"/>
              <a:buChar char="–"/>
              <a:defRPr sz="2000"/>
            </a:lvl4pPr>
            <a:lvl5pPr indent="-355600" lvl="4" marL="2286000" algn="l">
              <a:lnSpc>
                <a:spcPct val="110000"/>
              </a:lnSpc>
              <a:spcBef>
                <a:spcPts val="700"/>
              </a:spcBef>
              <a:spcAft>
                <a:spcPts val="0"/>
              </a:spcAft>
              <a:buSzPts val="2000"/>
              <a:buChar char="•"/>
              <a:defRPr sz="2000"/>
            </a:lvl5pPr>
            <a:lvl6pPr indent="-355600" lvl="5" marL="2743200" algn="l">
              <a:lnSpc>
                <a:spcPct val="110000"/>
              </a:lnSpc>
              <a:spcBef>
                <a:spcPts val="700"/>
              </a:spcBef>
              <a:spcAft>
                <a:spcPts val="0"/>
              </a:spcAft>
              <a:buSzPts val="2000"/>
              <a:buChar char="–"/>
              <a:defRPr sz="2000"/>
            </a:lvl6pPr>
            <a:lvl7pPr indent="-355600" lvl="6" marL="3200400" algn="l">
              <a:lnSpc>
                <a:spcPct val="110000"/>
              </a:lnSpc>
              <a:spcBef>
                <a:spcPts val="700"/>
              </a:spcBef>
              <a:spcAft>
                <a:spcPts val="0"/>
              </a:spcAft>
              <a:buSzPts val="2000"/>
              <a:buChar char="•"/>
              <a:defRPr sz="2000"/>
            </a:lvl7pPr>
            <a:lvl8pPr indent="-355600" lvl="7" marL="3657600" algn="l">
              <a:lnSpc>
                <a:spcPct val="110000"/>
              </a:lnSpc>
              <a:spcBef>
                <a:spcPts val="700"/>
              </a:spcBef>
              <a:spcAft>
                <a:spcPts val="0"/>
              </a:spcAft>
              <a:buSzPts val="2000"/>
              <a:buChar char="–"/>
              <a:defRPr sz="2000"/>
            </a:lvl8pPr>
            <a:lvl9pPr indent="-355600" lvl="8" marL="4114800" algn="l">
              <a:lnSpc>
                <a:spcPct val="110000"/>
              </a:lnSpc>
              <a:spcBef>
                <a:spcPts val="700"/>
              </a:spcBef>
              <a:spcAft>
                <a:spcPts val="0"/>
              </a:spcAft>
              <a:buSzPts val="2000"/>
              <a:buChar char="•"/>
              <a:defRPr sz="2000"/>
            </a:lvl9pPr>
          </a:lstStyle>
          <a:p/>
        </p:txBody>
      </p:sp>
      <p:sp>
        <p:nvSpPr>
          <p:cNvPr id="65" name="Google Shape;65;p25"/>
          <p:cNvSpPr txBox="1"/>
          <p:nvPr>
            <p:ph idx="2" type="body"/>
          </p:nvPr>
        </p:nvSpPr>
        <p:spPr>
          <a:xfrm>
            <a:off x="8337885" y="1741336"/>
            <a:ext cx="3092115"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66" name="Google Shape;66;p25"/>
          <p:cNvSpPr txBox="1"/>
          <p:nvPr>
            <p:ph idx="10" type="dt"/>
          </p:nvPr>
        </p:nvSpPr>
        <p:spPr>
          <a:xfrm>
            <a:off x="765051" y="6375679"/>
            <a:ext cx="1233355"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1" type="ftr"/>
          </p:nvPr>
        </p:nvSpPr>
        <p:spPr>
          <a:xfrm>
            <a:off x="2103620" y="6375679"/>
            <a:ext cx="3482179"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5"/>
          <p:cNvSpPr txBox="1"/>
          <p:nvPr>
            <p:ph idx="12" type="sldNum"/>
          </p:nvPr>
        </p:nvSpPr>
        <p:spPr>
          <a:xfrm>
            <a:off x="5691014" y="6375679"/>
            <a:ext cx="123245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69" name="Google Shape;69;p25"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0" name="Shape 70"/>
        <p:cNvGrpSpPr/>
        <p:nvPr/>
      </p:nvGrpSpPr>
      <p:grpSpPr>
        <a:xfrm>
          <a:off x="0" y="0"/>
          <a:ext cx="0" cy="0"/>
          <a:chOff x="0" y="0"/>
          <a:chExt cx="0" cy="0"/>
        </a:xfrm>
      </p:grpSpPr>
      <p:sp>
        <p:nvSpPr>
          <p:cNvPr id="71" name="Google Shape;71;p26"/>
          <p:cNvSpPr/>
          <p:nvPr>
            <p:ph idx="2" type="pic"/>
          </p:nvPr>
        </p:nvSpPr>
        <p:spPr>
          <a:xfrm>
            <a:off x="283464" y="0"/>
            <a:ext cx="7355585" cy="6857999"/>
          </a:xfrm>
          <a:prstGeom prst="rect">
            <a:avLst/>
          </a:prstGeom>
          <a:noFill/>
          <a:ln>
            <a:noFill/>
          </a:ln>
        </p:spPr>
        <p:txBody>
          <a:bodyPr anchorCtr="0" anchor="t" bIns="45700" lIns="91425" spcFirstLastPara="1" rIns="91425" wrap="square" tIns="45700">
            <a:normAutofit/>
          </a:bodyPr>
          <a:lstStyle>
            <a:lvl1pPr lvl="0" marR="0" rtl="0" algn="l">
              <a:lnSpc>
                <a:spcPct val="110000"/>
              </a:lnSpc>
              <a:spcBef>
                <a:spcPts val="700"/>
              </a:spcBef>
              <a:spcAft>
                <a:spcPts val="0"/>
              </a:spcAft>
              <a:buClr>
                <a:schemeClr val="dk2"/>
              </a:buClr>
              <a:buSzPts val="3200"/>
              <a:buFont typeface="Arial"/>
              <a:buNone/>
              <a:defRPr b="0" i="0" sz="3200" u="none" cap="none" strike="noStrike">
                <a:solidFill>
                  <a:srgbClr val="595959"/>
                </a:solidFill>
                <a:latin typeface="Gill Sans"/>
                <a:ea typeface="Gill Sans"/>
                <a:cs typeface="Gill Sans"/>
                <a:sym typeface="Gill Sans"/>
              </a:defRPr>
            </a:lvl1pPr>
            <a:lvl2pPr lvl="1" marR="0" rtl="0" algn="l">
              <a:lnSpc>
                <a:spcPct val="110000"/>
              </a:lnSpc>
              <a:spcBef>
                <a:spcPts val="700"/>
              </a:spcBef>
              <a:spcAft>
                <a:spcPts val="0"/>
              </a:spcAft>
              <a:buClr>
                <a:schemeClr val="dk2"/>
              </a:buClr>
              <a:buSzPts val="2800"/>
              <a:buFont typeface="Gill Sans"/>
              <a:buNone/>
              <a:defRPr b="0" i="0" sz="2800" u="none" cap="none" strike="noStrike">
                <a:solidFill>
                  <a:srgbClr val="595959"/>
                </a:solidFill>
                <a:latin typeface="Gill Sans"/>
                <a:ea typeface="Gill Sans"/>
                <a:cs typeface="Gill Sans"/>
                <a:sym typeface="Gill Sans"/>
              </a:defRPr>
            </a:lvl2pPr>
            <a:lvl3pPr lvl="2" marR="0" rtl="0" algn="l">
              <a:lnSpc>
                <a:spcPct val="110000"/>
              </a:lnSpc>
              <a:spcBef>
                <a:spcPts val="700"/>
              </a:spcBef>
              <a:spcAft>
                <a:spcPts val="0"/>
              </a:spcAft>
              <a:buClr>
                <a:schemeClr val="dk2"/>
              </a:buClr>
              <a:buSzPts val="2400"/>
              <a:buFont typeface="Arial"/>
              <a:buNone/>
              <a:defRPr b="0" i="0" sz="2400" u="none" cap="none" strike="noStrike">
                <a:solidFill>
                  <a:srgbClr val="595959"/>
                </a:solidFill>
                <a:latin typeface="Gill Sans"/>
                <a:ea typeface="Gill Sans"/>
                <a:cs typeface="Gill Sans"/>
                <a:sym typeface="Gill Sans"/>
              </a:defRPr>
            </a:lvl3pPr>
            <a:lvl4pPr lvl="3"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4pPr>
            <a:lvl5pPr lvl="4"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5pPr>
            <a:lvl6pPr lvl="5"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6pPr>
            <a:lvl7pPr lvl="6"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7pPr>
            <a:lvl8pPr lvl="7"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8pPr>
            <a:lvl9pPr lvl="8"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9pPr>
          </a:lstStyle>
          <a:p/>
        </p:txBody>
      </p:sp>
      <p:sp>
        <p:nvSpPr>
          <p:cNvPr id="72" name="Google Shape;72;p26"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3" name="Google Shape;73;p26"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6"/>
          <p:cNvSpPr txBox="1"/>
          <p:nvPr>
            <p:ph type="title"/>
          </p:nvPr>
        </p:nvSpPr>
        <p:spPr>
          <a:xfrm>
            <a:off x="8337883" y="457200"/>
            <a:ext cx="3092117" cy="119667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6"/>
          <p:cNvSpPr txBox="1"/>
          <p:nvPr>
            <p:ph idx="1" type="body"/>
          </p:nvPr>
        </p:nvSpPr>
        <p:spPr>
          <a:xfrm>
            <a:off x="8337883" y="1741336"/>
            <a:ext cx="3092117"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76" name="Google Shape;76;p26"/>
          <p:cNvSpPr txBox="1"/>
          <p:nvPr>
            <p:ph idx="10" type="dt"/>
          </p:nvPr>
        </p:nvSpPr>
        <p:spPr>
          <a:xfrm>
            <a:off x="765950" y="6375679"/>
            <a:ext cx="1232456"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1" type="ftr"/>
          </p:nvPr>
        </p:nvSpPr>
        <p:spPr>
          <a:xfrm>
            <a:off x="2103621" y="6375679"/>
            <a:ext cx="348217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2" type="sldNum"/>
          </p:nvPr>
        </p:nvSpPr>
        <p:spPr>
          <a:xfrm>
            <a:off x="5687568" y="6375679"/>
            <a:ext cx="1234440"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Gill Sans"/>
                <a:ea typeface="Gill Sans"/>
                <a:cs typeface="Gill Sans"/>
                <a:sym typeface="Gill Sans"/>
              </a:defRPr>
            </a:lvl1pPr>
            <a:lvl2pPr indent="-342900" lvl="1" marL="914400" marR="0" rtl="0" algn="l">
              <a:lnSpc>
                <a:spcPct val="110000"/>
              </a:lnSpc>
              <a:spcBef>
                <a:spcPts val="700"/>
              </a:spcBef>
              <a:spcAft>
                <a:spcPts val="0"/>
              </a:spcAft>
              <a:buClr>
                <a:schemeClr val="dk2"/>
              </a:buClr>
              <a:buSzPts val="1800"/>
              <a:buFont typeface="Gill Sans"/>
              <a:buChar char="–"/>
              <a:defRPr b="0" i="0" sz="1800" u="none" cap="none" strike="noStrike">
                <a:solidFill>
                  <a:srgbClr val="595959"/>
                </a:solidFill>
                <a:latin typeface="Gill Sans"/>
                <a:ea typeface="Gill Sans"/>
                <a:cs typeface="Gill Sans"/>
                <a:sym typeface="Gill Sans"/>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Gill Sans"/>
                <a:ea typeface="Gill Sans"/>
                <a:cs typeface="Gill Sans"/>
                <a:sym typeface="Gill Sans"/>
              </a:defRPr>
            </a:lvl3pPr>
            <a:lvl4pPr indent="-317500" lvl="3" marL="18288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5pPr>
            <a:lvl6pPr indent="-317500" lvl="5" marL="27432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7pPr>
            <a:lvl8pPr indent="-317500" lvl="7" marL="36576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9pPr>
          </a:lstStyle>
          <a:p/>
        </p:txBody>
      </p:sp>
      <p:sp>
        <p:nvSpPr>
          <p:cNvPr id="8" name="Google Shape;8;p17"/>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7"/>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Gill Sans"/>
                <a:ea typeface="Gill Sans"/>
                <a:cs typeface="Gill Sans"/>
                <a:sym typeface="Gill Sans"/>
              </a:defRPr>
            </a:lvl1pPr>
            <a:lvl2pPr indent="0" lvl="1" marL="0" marR="0" rtl="0" algn="r">
              <a:spcBef>
                <a:spcPts val="0"/>
              </a:spcBef>
              <a:buNone/>
              <a:defRPr b="0" i="0" sz="1200" u="none" cap="none" strike="noStrike">
                <a:solidFill>
                  <a:srgbClr val="595959"/>
                </a:solidFill>
                <a:latin typeface="Gill Sans"/>
                <a:ea typeface="Gill Sans"/>
                <a:cs typeface="Gill Sans"/>
                <a:sym typeface="Gill Sans"/>
              </a:defRPr>
            </a:lvl2pPr>
            <a:lvl3pPr indent="0" lvl="2" marL="0" marR="0" rtl="0" algn="r">
              <a:spcBef>
                <a:spcPts val="0"/>
              </a:spcBef>
              <a:buNone/>
              <a:defRPr b="0" i="0" sz="1200" u="none" cap="none" strike="noStrike">
                <a:solidFill>
                  <a:srgbClr val="595959"/>
                </a:solidFill>
                <a:latin typeface="Gill Sans"/>
                <a:ea typeface="Gill Sans"/>
                <a:cs typeface="Gill Sans"/>
                <a:sym typeface="Gill Sans"/>
              </a:defRPr>
            </a:lvl3pPr>
            <a:lvl4pPr indent="0" lvl="3" marL="0" marR="0" rtl="0" algn="r">
              <a:spcBef>
                <a:spcPts val="0"/>
              </a:spcBef>
              <a:buNone/>
              <a:defRPr b="0" i="0" sz="1200" u="none" cap="none" strike="noStrike">
                <a:solidFill>
                  <a:srgbClr val="595959"/>
                </a:solidFill>
                <a:latin typeface="Gill Sans"/>
                <a:ea typeface="Gill Sans"/>
                <a:cs typeface="Gill Sans"/>
                <a:sym typeface="Gill Sans"/>
              </a:defRPr>
            </a:lvl4pPr>
            <a:lvl5pPr indent="0" lvl="4" marL="0" marR="0" rtl="0" algn="r">
              <a:spcBef>
                <a:spcPts val="0"/>
              </a:spcBef>
              <a:buNone/>
              <a:defRPr b="0" i="0" sz="1200" u="none" cap="none" strike="noStrike">
                <a:solidFill>
                  <a:srgbClr val="595959"/>
                </a:solidFill>
                <a:latin typeface="Gill Sans"/>
                <a:ea typeface="Gill Sans"/>
                <a:cs typeface="Gill Sans"/>
                <a:sym typeface="Gill Sans"/>
              </a:defRPr>
            </a:lvl5pPr>
            <a:lvl6pPr indent="0" lvl="5" marL="0" marR="0" rtl="0" algn="r">
              <a:spcBef>
                <a:spcPts val="0"/>
              </a:spcBef>
              <a:buNone/>
              <a:defRPr b="0" i="0" sz="1200" u="none" cap="none" strike="noStrike">
                <a:solidFill>
                  <a:srgbClr val="595959"/>
                </a:solidFill>
                <a:latin typeface="Gill Sans"/>
                <a:ea typeface="Gill Sans"/>
                <a:cs typeface="Gill Sans"/>
                <a:sym typeface="Gill Sans"/>
              </a:defRPr>
            </a:lvl6pPr>
            <a:lvl7pPr indent="0" lvl="6" marL="0" marR="0" rtl="0" algn="r">
              <a:spcBef>
                <a:spcPts val="0"/>
              </a:spcBef>
              <a:buNone/>
              <a:defRPr b="0" i="0" sz="1200" u="none" cap="none" strike="noStrike">
                <a:solidFill>
                  <a:srgbClr val="595959"/>
                </a:solidFill>
                <a:latin typeface="Gill Sans"/>
                <a:ea typeface="Gill Sans"/>
                <a:cs typeface="Gill Sans"/>
                <a:sym typeface="Gill Sans"/>
              </a:defRPr>
            </a:lvl7pPr>
            <a:lvl8pPr indent="0" lvl="7" marL="0" marR="0" rtl="0" algn="r">
              <a:spcBef>
                <a:spcPts val="0"/>
              </a:spcBef>
              <a:buNone/>
              <a:defRPr b="0" i="0" sz="1200" u="none" cap="none" strike="noStrike">
                <a:solidFill>
                  <a:srgbClr val="595959"/>
                </a:solidFill>
                <a:latin typeface="Gill Sans"/>
                <a:ea typeface="Gill Sans"/>
                <a:cs typeface="Gill Sans"/>
                <a:sym typeface="Gill Sans"/>
              </a:defRPr>
            </a:lvl8pPr>
            <a:lvl9pPr indent="0" lvl="8" marL="0" marR="0" rtl="0" algn="r">
              <a:spcBef>
                <a:spcPts val="0"/>
              </a:spcBef>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
        <p:nvSpPr>
          <p:cNvPr id="11" name="Google Shape;11;p17" title="Left scallop edge"/>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2" name="Google Shape;12;p17" title="right edge border"/>
          <p:cNvSpPr/>
          <p:nvPr/>
        </p:nvSpPr>
        <p:spPr>
          <a:xfrm>
            <a:off x="11908536"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10.jpg"/><Relationship Id="rId5"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94" name="Shape 94"/>
        <p:cNvGrpSpPr/>
        <p:nvPr/>
      </p:nvGrpSpPr>
      <p:grpSpPr>
        <a:xfrm>
          <a:off x="0" y="0"/>
          <a:ext cx="0" cy="0"/>
          <a:chOff x="0" y="0"/>
          <a:chExt cx="0" cy="0"/>
        </a:xfrm>
      </p:grpSpPr>
      <p:sp>
        <p:nvSpPr>
          <p:cNvPr id="95" name="Google Shape;95;p1"/>
          <p:cNvSpPr/>
          <p:nvPr/>
        </p:nvSpPr>
        <p:spPr>
          <a:xfrm>
            <a:off x="1" y="0"/>
            <a:ext cx="12191996"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96" name="Google Shape;96;p1"/>
          <p:cNvSpPr txBox="1"/>
          <p:nvPr>
            <p:ph type="ctrTitle"/>
          </p:nvPr>
        </p:nvSpPr>
        <p:spPr>
          <a:xfrm>
            <a:off x="-409288" y="1672464"/>
            <a:ext cx="7584751" cy="251623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7200"/>
              <a:buFont typeface="Impact"/>
              <a:buNone/>
            </a:pPr>
            <a:r>
              <a:rPr lang="en-GB" sz="7200"/>
              <a:t>BASIC SQUARE </a:t>
            </a:r>
            <a:br>
              <a:rPr lang="en-GB" sz="7200"/>
            </a:br>
            <a:r>
              <a:rPr lang="en-GB" sz="7200"/>
              <a:t>48’</a:t>
            </a:r>
            <a:endParaRPr sz="7200"/>
          </a:p>
        </p:txBody>
      </p:sp>
      <p:sp>
        <p:nvSpPr>
          <p:cNvPr id="97" name="Google Shape;97;p1"/>
          <p:cNvSpPr txBox="1"/>
          <p:nvPr>
            <p:ph idx="1" type="subTitle"/>
          </p:nvPr>
        </p:nvSpPr>
        <p:spPr>
          <a:xfrm>
            <a:off x="444395" y="3940672"/>
            <a:ext cx="5877385" cy="841803"/>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000"/>
              <a:buNone/>
            </a:pPr>
            <a:r>
              <a:rPr lang="en-GB">
                <a:solidFill>
                  <a:schemeClr val="lt2"/>
                </a:solidFill>
              </a:rPr>
              <a:t>WEAR WITH CONFIDENT</a:t>
            </a:r>
            <a:endParaRPr>
              <a:solidFill>
                <a:schemeClr val="lt2"/>
              </a:solidFill>
            </a:endParaRPr>
          </a:p>
        </p:txBody>
      </p:sp>
      <p:sp>
        <p:nvSpPr>
          <p:cNvPr id="98" name="Google Shape;98;p1"/>
          <p:cNvSpPr/>
          <p:nvPr/>
        </p:nvSpPr>
        <p:spPr>
          <a:xfrm>
            <a:off x="6766174" y="0"/>
            <a:ext cx="5282519" cy="6858000"/>
          </a:xfrm>
          <a:custGeom>
            <a:rect b="b" l="l" r="r" t="t"/>
            <a:pathLst>
              <a:path extrusionOk="0" h="6858000" w="5282519">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99" name="Google Shape;99;p1"/>
          <p:cNvPicPr preferRelativeResize="0"/>
          <p:nvPr/>
        </p:nvPicPr>
        <p:blipFill rotWithShape="1">
          <a:blip r:embed="rId3">
            <a:alphaModFix/>
          </a:blip>
          <a:srcRect b="3955" l="0" r="-1" t="4194"/>
          <a:stretch/>
        </p:blipFill>
        <p:spPr>
          <a:xfrm>
            <a:off x="6909481" y="10"/>
            <a:ext cx="5282519" cy="6857990"/>
          </a:xfrm>
          <a:custGeom>
            <a:rect b="b" l="l" r="r" t="t"/>
            <a:pathLst>
              <a:path extrusionOk="0" h="6858000" w="5282519">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a:noFill/>
          <a:ln>
            <a:noFill/>
          </a:ln>
        </p:spPr>
      </p:pic>
    </p:spTree>
  </p:cSld>
  <p:clrMapOvr>
    <a:masterClrMapping/>
  </p:clrMapOvr>
  <mc:AlternateContent>
    <mc:Choice Requires="p14">
      <p:transition spd="slow" p14:dur="4000">
        <p14:vortex dir="r"/>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11"/>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GB"/>
              <a:t>MARKETING AND SALES PLAN</a:t>
            </a:r>
            <a:endParaRPr/>
          </a:p>
        </p:txBody>
      </p:sp>
      <p:sp>
        <p:nvSpPr>
          <p:cNvPr id="253" name="Google Shape;253;p11"/>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Font typeface="Arial"/>
              <a:buNone/>
            </a:pPr>
            <a:r>
              <a:rPr lang="en-GB"/>
              <a:t>Market &amp; Industry analysis, Marketing &amp; Sales Plan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12"/>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GB"/>
              <a:t>RESOURCE REQUIREMENTS</a:t>
            </a:r>
            <a:endParaRPr/>
          </a:p>
        </p:txBody>
      </p:sp>
      <p:sp>
        <p:nvSpPr>
          <p:cNvPr id="259" name="Google Shape;259;p12"/>
          <p:cNvSpPr txBox="1"/>
          <p:nvPr>
            <p:ph idx="1" type="body"/>
          </p:nvPr>
        </p:nvSpPr>
        <p:spPr>
          <a:xfrm>
            <a:off x="1023075" y="1371600"/>
            <a:ext cx="3489300" cy="38199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GB" sz="2400"/>
              <a:t>Team</a:t>
            </a:r>
            <a:endParaRPr sz="2400"/>
          </a:p>
          <a:p>
            <a:pPr indent="-381000" lvl="0" marL="914400" rtl="0" algn="l">
              <a:spcBef>
                <a:spcPts val="0"/>
              </a:spcBef>
              <a:spcAft>
                <a:spcPts val="0"/>
              </a:spcAft>
              <a:buSzPts val="2400"/>
              <a:buChar char="-"/>
            </a:pPr>
            <a:r>
              <a:rPr b="1" lang="en-GB" sz="2400"/>
              <a:t>CEO</a:t>
            </a:r>
            <a:r>
              <a:rPr lang="en-GB" sz="2400"/>
              <a:t>: The one who manage and lead the company.</a:t>
            </a:r>
            <a:endParaRPr sz="2400"/>
          </a:p>
          <a:p>
            <a:pPr indent="-381000" lvl="0" marL="914400" rtl="0" algn="l">
              <a:spcBef>
                <a:spcPts val="0"/>
              </a:spcBef>
              <a:spcAft>
                <a:spcPts val="0"/>
              </a:spcAft>
              <a:buSzPts val="2400"/>
              <a:buChar char="-"/>
            </a:pPr>
            <a:r>
              <a:rPr b="1" lang="en-GB" sz="2400"/>
              <a:t>CTO</a:t>
            </a:r>
            <a:r>
              <a:rPr lang="en-GB" sz="2400"/>
              <a:t>: Responsible for technical matters.</a:t>
            </a:r>
            <a:endParaRPr sz="2400"/>
          </a:p>
          <a:p>
            <a:pPr indent="-381000" lvl="0" marL="914400" rtl="0" algn="l">
              <a:spcBef>
                <a:spcPts val="0"/>
              </a:spcBef>
              <a:spcAft>
                <a:spcPts val="0"/>
              </a:spcAft>
              <a:buSzPts val="2400"/>
              <a:buChar char="-"/>
            </a:pPr>
            <a:r>
              <a:rPr b="1" lang="en-GB" sz="2400"/>
              <a:t>CFO</a:t>
            </a:r>
            <a:r>
              <a:rPr lang="en-GB" sz="2400"/>
              <a:t>: Organize the financial and cash flow of the company.</a:t>
            </a:r>
            <a:endParaRPr sz="2400"/>
          </a:p>
        </p:txBody>
      </p:sp>
      <p:sp>
        <p:nvSpPr>
          <p:cNvPr id="260" name="Google Shape;260;p12"/>
          <p:cNvSpPr txBox="1"/>
          <p:nvPr>
            <p:ph idx="1" type="body"/>
          </p:nvPr>
        </p:nvSpPr>
        <p:spPr>
          <a:xfrm>
            <a:off x="4614775" y="1371600"/>
            <a:ext cx="3702900" cy="35937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GB" sz="2400"/>
              <a:t>Process</a:t>
            </a:r>
            <a:endParaRPr sz="2400"/>
          </a:p>
          <a:p>
            <a:pPr indent="-381000" lvl="0" marL="914400" rtl="0" algn="l">
              <a:spcBef>
                <a:spcPts val="0"/>
              </a:spcBef>
              <a:spcAft>
                <a:spcPts val="0"/>
              </a:spcAft>
              <a:buSzPts val="2400"/>
              <a:buChar char="-"/>
            </a:pPr>
            <a:r>
              <a:rPr lang="en-GB" sz="2400"/>
              <a:t>Get the scarf from the supplier</a:t>
            </a:r>
            <a:endParaRPr sz="2400"/>
          </a:p>
          <a:p>
            <a:pPr indent="-381000" lvl="0" marL="914400" rtl="0" algn="l">
              <a:spcBef>
                <a:spcPts val="0"/>
              </a:spcBef>
              <a:spcAft>
                <a:spcPts val="0"/>
              </a:spcAft>
              <a:buSzPts val="2400"/>
              <a:buChar char="-"/>
            </a:pPr>
            <a:r>
              <a:rPr lang="en-GB" sz="2400"/>
              <a:t>Do marketing and promotion</a:t>
            </a:r>
            <a:endParaRPr sz="2400"/>
          </a:p>
          <a:p>
            <a:pPr indent="-381000" lvl="0" marL="914400" rtl="0" algn="l">
              <a:spcBef>
                <a:spcPts val="0"/>
              </a:spcBef>
              <a:spcAft>
                <a:spcPts val="0"/>
              </a:spcAft>
              <a:buSzPts val="2400"/>
              <a:buChar char="-"/>
            </a:pPr>
            <a:r>
              <a:rPr lang="en-GB" sz="2400"/>
              <a:t>Deliver the scarf to the customers</a:t>
            </a:r>
            <a:endParaRPr sz="2400"/>
          </a:p>
          <a:p>
            <a:pPr indent="-381000" lvl="0" marL="914400" rtl="0" algn="l">
              <a:spcBef>
                <a:spcPts val="0"/>
              </a:spcBef>
              <a:spcAft>
                <a:spcPts val="0"/>
              </a:spcAft>
              <a:buSzPts val="2400"/>
              <a:buChar char="-"/>
            </a:pPr>
            <a:r>
              <a:rPr lang="en-GB" sz="2400"/>
              <a:t>Get the feedbacks from the customers</a:t>
            </a:r>
            <a:endParaRPr sz="2400"/>
          </a:p>
          <a:p>
            <a:pPr indent="0" lvl="0" marL="457200" rtl="0" algn="l">
              <a:spcBef>
                <a:spcPts val="0"/>
              </a:spcBef>
              <a:spcAft>
                <a:spcPts val="0"/>
              </a:spcAft>
              <a:buNone/>
            </a:pPr>
            <a:r>
              <a:t/>
            </a:r>
            <a:endParaRPr sz="2400"/>
          </a:p>
        </p:txBody>
      </p:sp>
      <p:sp>
        <p:nvSpPr>
          <p:cNvPr id="261" name="Google Shape;261;p12"/>
          <p:cNvSpPr txBox="1"/>
          <p:nvPr>
            <p:ph idx="1" type="body"/>
          </p:nvPr>
        </p:nvSpPr>
        <p:spPr>
          <a:xfrm>
            <a:off x="8719675" y="1371600"/>
            <a:ext cx="3180900" cy="35937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GB" sz="2400"/>
              <a:t>Technology</a:t>
            </a:r>
            <a:endParaRPr sz="2400"/>
          </a:p>
          <a:p>
            <a:pPr indent="-381000" lvl="0" marL="914400" rtl="0" algn="l">
              <a:spcBef>
                <a:spcPts val="0"/>
              </a:spcBef>
              <a:spcAft>
                <a:spcPts val="0"/>
              </a:spcAft>
              <a:buSzPts val="2400"/>
              <a:buChar char="-"/>
            </a:pPr>
            <a:r>
              <a:rPr lang="en-GB" sz="2400"/>
              <a:t>Design the poster</a:t>
            </a:r>
            <a:endParaRPr sz="2400"/>
          </a:p>
          <a:p>
            <a:pPr indent="-381000" lvl="0" marL="914400" rtl="0" algn="l">
              <a:spcBef>
                <a:spcPts val="0"/>
              </a:spcBef>
              <a:spcAft>
                <a:spcPts val="0"/>
              </a:spcAft>
              <a:buSzPts val="2400"/>
              <a:buChar char="-"/>
            </a:pPr>
            <a:r>
              <a:rPr lang="en-GB" sz="2400"/>
              <a:t>Promote through social media</a:t>
            </a:r>
            <a:endParaRPr sz="2400"/>
          </a:p>
          <a:p>
            <a:pPr indent="-381000" lvl="0" marL="914400" rtl="0" algn="l">
              <a:spcBef>
                <a:spcPts val="0"/>
              </a:spcBef>
              <a:spcAft>
                <a:spcPts val="0"/>
              </a:spcAft>
              <a:buSzPts val="2400"/>
              <a:buChar char="-"/>
            </a:pPr>
            <a:r>
              <a:rPr lang="en-GB" sz="2400"/>
              <a:t>Keep track of the sales using go-ecommerce</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13"/>
          <p:cNvSpPr txBox="1"/>
          <p:nvPr>
            <p:ph type="title"/>
          </p:nvPr>
        </p:nvSpPr>
        <p:spPr>
          <a:xfrm>
            <a:off x="1251675" y="229980"/>
            <a:ext cx="10178400" cy="818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GB"/>
              <a:t>FINANCIALS</a:t>
            </a:r>
            <a:endParaRPr/>
          </a:p>
        </p:txBody>
      </p:sp>
      <p:sp>
        <p:nvSpPr>
          <p:cNvPr id="267" name="Google Shape;267;p13"/>
          <p:cNvSpPr txBox="1"/>
          <p:nvPr>
            <p:ph idx="1" type="body"/>
          </p:nvPr>
        </p:nvSpPr>
        <p:spPr>
          <a:xfrm>
            <a:off x="4344925" y="381000"/>
            <a:ext cx="6979800" cy="50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sz="2400"/>
              <a:t>(Cash Flow)</a:t>
            </a:r>
            <a:endParaRPr sz="2400"/>
          </a:p>
        </p:txBody>
      </p:sp>
      <p:graphicFrame>
        <p:nvGraphicFramePr>
          <p:cNvPr id="268" name="Google Shape;268;p13"/>
          <p:cNvGraphicFramePr/>
          <p:nvPr/>
        </p:nvGraphicFramePr>
        <p:xfrm>
          <a:off x="1197338" y="1111075"/>
          <a:ext cx="3000000" cy="3000000"/>
        </p:xfrm>
        <a:graphic>
          <a:graphicData uri="http://schemas.openxmlformats.org/drawingml/2006/table">
            <a:tbl>
              <a:tblPr>
                <a:noFill/>
                <a:tableStyleId>{7B8DD1D5-DF57-4AC0-BD87-9CD0E698631A}</a:tableStyleId>
              </a:tblPr>
              <a:tblGrid>
                <a:gridCol w="2057400"/>
                <a:gridCol w="2057400"/>
                <a:gridCol w="2057400"/>
                <a:gridCol w="2057400"/>
                <a:gridCol w="2057400"/>
              </a:tblGrid>
              <a:tr h="381000">
                <a:tc>
                  <a:txBody>
                    <a:bodyPr/>
                    <a:lstStyle/>
                    <a:p>
                      <a:pPr indent="0" lvl="0" marL="0" rtl="0" algn="ctr">
                        <a:spcBef>
                          <a:spcPts val="0"/>
                        </a:spcBef>
                        <a:spcAft>
                          <a:spcPts val="0"/>
                        </a:spcAft>
                        <a:buNone/>
                      </a:pPr>
                      <a:r>
                        <a:rPr b="1" lang="en-GB" sz="2400"/>
                        <a:t>Date</a:t>
                      </a:r>
                      <a:endParaRPr b="1"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GB" sz="2400"/>
                        <a:t>Quantity</a:t>
                      </a:r>
                      <a:endParaRPr b="1"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GB" sz="2400"/>
                        <a:t>Expenses</a:t>
                      </a:r>
                      <a:endParaRPr b="1"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GB" sz="2400"/>
                        <a:t>Sale</a:t>
                      </a:r>
                      <a:endParaRPr b="1"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GB" sz="2400"/>
                        <a:t>Profit</a:t>
                      </a:r>
                      <a:endParaRPr b="1"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9900"/>
                    </a:solidFill>
                  </a:tcPr>
                </a:tc>
              </a:tr>
              <a:tr h="381000">
                <a:tc>
                  <a:txBody>
                    <a:bodyPr/>
                    <a:lstStyle/>
                    <a:p>
                      <a:pPr indent="0" lvl="0" marL="0" rtl="0" algn="ctr">
                        <a:spcBef>
                          <a:spcPts val="0"/>
                        </a:spcBef>
                        <a:spcAft>
                          <a:spcPts val="0"/>
                        </a:spcAft>
                        <a:buNone/>
                      </a:pPr>
                      <a:r>
                        <a:rPr lang="en-GB" sz="2400"/>
                        <a:t>4 Oct 2019</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10</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212</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381000">
                <a:tc>
                  <a:txBody>
                    <a:bodyPr/>
                    <a:lstStyle/>
                    <a:p>
                      <a:pPr indent="0" lvl="0" marL="0" rtl="0" algn="ctr">
                        <a:spcBef>
                          <a:spcPts val="0"/>
                        </a:spcBef>
                        <a:spcAft>
                          <a:spcPts val="0"/>
                        </a:spcAft>
                        <a:buNone/>
                      </a:pPr>
                      <a:r>
                        <a:rPr lang="en-GB" sz="2400"/>
                        <a:t>10 Oct 2019</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2</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50</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10</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381000">
                <a:tc>
                  <a:txBody>
                    <a:bodyPr/>
                    <a:lstStyle/>
                    <a:p>
                      <a:pPr indent="0" lvl="0" marL="0" rtl="0" algn="ctr">
                        <a:spcBef>
                          <a:spcPts val="0"/>
                        </a:spcBef>
                        <a:spcAft>
                          <a:spcPts val="0"/>
                        </a:spcAft>
                        <a:buNone/>
                      </a:pPr>
                      <a:r>
                        <a:rPr lang="en-GB" sz="2400"/>
                        <a:t>10 Oct 2019</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5</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125</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25</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381000">
                <a:tc>
                  <a:txBody>
                    <a:bodyPr/>
                    <a:lstStyle/>
                    <a:p>
                      <a:pPr indent="0" lvl="0" marL="0" rtl="0" algn="ctr">
                        <a:spcBef>
                          <a:spcPts val="0"/>
                        </a:spcBef>
                        <a:spcAft>
                          <a:spcPts val="0"/>
                        </a:spcAft>
                        <a:buNone/>
                      </a:pPr>
                      <a:r>
                        <a:rPr lang="en-GB" sz="2400"/>
                        <a:t>12 Oct 2019</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9</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187</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381000">
                <a:tc>
                  <a:txBody>
                    <a:bodyPr/>
                    <a:lstStyle/>
                    <a:p>
                      <a:pPr indent="0" lvl="0" marL="0" rtl="0" algn="ctr">
                        <a:spcBef>
                          <a:spcPts val="0"/>
                        </a:spcBef>
                        <a:spcAft>
                          <a:spcPts val="0"/>
                        </a:spcAft>
                        <a:buNone/>
                      </a:pPr>
                      <a:r>
                        <a:rPr lang="en-GB" sz="2400"/>
                        <a:t>20 Oct 2019</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1</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25</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5</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381000">
                <a:tc>
                  <a:txBody>
                    <a:bodyPr/>
                    <a:lstStyle/>
                    <a:p>
                      <a:pPr indent="0" lvl="0" marL="0" rtl="0" algn="ctr">
                        <a:spcBef>
                          <a:spcPts val="0"/>
                        </a:spcBef>
                        <a:spcAft>
                          <a:spcPts val="0"/>
                        </a:spcAft>
                        <a:buNone/>
                      </a:pPr>
                      <a:r>
                        <a:rPr lang="en-GB" sz="2400"/>
                        <a:t>27 Oct 2019</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1</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25</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5</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381000">
                <a:tc>
                  <a:txBody>
                    <a:bodyPr/>
                    <a:lstStyle/>
                    <a:p>
                      <a:pPr indent="0" lvl="0" marL="0" rtl="0" algn="ctr">
                        <a:spcBef>
                          <a:spcPts val="0"/>
                        </a:spcBef>
                        <a:spcAft>
                          <a:spcPts val="0"/>
                        </a:spcAft>
                        <a:buNone/>
                      </a:pPr>
                      <a:r>
                        <a:rPr lang="en-GB" sz="2400"/>
                        <a:t>27 Oct 2019</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2</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50</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10</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381000">
                <a:tc>
                  <a:txBody>
                    <a:bodyPr/>
                    <a:lstStyle/>
                    <a:p>
                      <a:pPr indent="0" lvl="0" marL="0" rtl="0" algn="ctr">
                        <a:spcBef>
                          <a:spcPts val="0"/>
                        </a:spcBef>
                        <a:spcAft>
                          <a:spcPts val="0"/>
                        </a:spcAft>
                        <a:buNone/>
                      </a:pPr>
                      <a:r>
                        <a:rPr lang="en-GB" sz="2400"/>
                        <a:t>28 Oct 2019</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3</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75</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15</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381000">
                <a:tc>
                  <a:txBody>
                    <a:bodyPr/>
                    <a:lstStyle/>
                    <a:p>
                      <a:pPr indent="0" lvl="0" marL="0" rtl="0" algn="ctr">
                        <a:spcBef>
                          <a:spcPts val="0"/>
                        </a:spcBef>
                        <a:spcAft>
                          <a:spcPts val="0"/>
                        </a:spcAft>
                        <a:buNone/>
                      </a:pPr>
                      <a:r>
                        <a:rPr lang="en-GB" sz="2400"/>
                        <a:t>1 Nov 2019</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1</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25</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GB" sz="2400"/>
                        <a:t>5</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14"/>
          <p:cNvSpPr txBox="1"/>
          <p:nvPr>
            <p:ph type="title"/>
          </p:nvPr>
        </p:nvSpPr>
        <p:spPr>
          <a:xfrm>
            <a:off x="1251675" y="382380"/>
            <a:ext cx="10178400" cy="756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GB"/>
              <a:t>LESSON LEARNT </a:t>
            </a:r>
            <a:endParaRPr/>
          </a:p>
        </p:txBody>
      </p:sp>
      <p:sp>
        <p:nvSpPr>
          <p:cNvPr id="274" name="Google Shape;274;p14"/>
          <p:cNvSpPr txBox="1"/>
          <p:nvPr>
            <p:ph idx="1" type="body"/>
          </p:nvPr>
        </p:nvSpPr>
        <p:spPr>
          <a:xfrm>
            <a:off x="815275" y="1447800"/>
            <a:ext cx="3700500" cy="3619500"/>
          </a:xfrm>
          <a:prstGeom prst="rect">
            <a:avLst/>
          </a:prstGeom>
          <a:noFill/>
          <a:ln>
            <a:noFill/>
          </a:ln>
        </p:spPr>
        <p:txBody>
          <a:bodyPr anchorCtr="0" anchor="t" bIns="45700" lIns="91425" spcFirstLastPara="1" rIns="91425" wrap="square" tIns="45700">
            <a:normAutofit/>
          </a:bodyPr>
          <a:lstStyle/>
          <a:p>
            <a:pPr indent="0" lvl="0" marL="127000" rtl="0" algn="ctr">
              <a:lnSpc>
                <a:spcPct val="110000"/>
              </a:lnSpc>
              <a:spcBef>
                <a:spcPts val="0"/>
              </a:spcBef>
              <a:spcAft>
                <a:spcPts val="0"/>
              </a:spcAft>
              <a:buSzPts val="2000"/>
              <a:buNone/>
            </a:pPr>
            <a:r>
              <a:rPr b="1" lang="en-GB" sz="2400"/>
              <a:t>CEO</a:t>
            </a:r>
            <a:endParaRPr b="1" sz="2400"/>
          </a:p>
          <a:p>
            <a:pPr indent="-381000" lvl="0" marL="457200" rtl="0" algn="l">
              <a:lnSpc>
                <a:spcPct val="110000"/>
              </a:lnSpc>
              <a:spcBef>
                <a:spcPts val="0"/>
              </a:spcBef>
              <a:spcAft>
                <a:spcPts val="0"/>
              </a:spcAft>
              <a:buSzPts val="2400"/>
              <a:buChar char="•"/>
            </a:pPr>
            <a:r>
              <a:rPr lang="en-GB" sz="2400"/>
              <a:t>Always think ahead and be prepared of incoming problems</a:t>
            </a:r>
            <a:endParaRPr sz="2400"/>
          </a:p>
          <a:p>
            <a:pPr indent="-381000" lvl="0" marL="457200" rtl="0" algn="l">
              <a:lnSpc>
                <a:spcPct val="110000"/>
              </a:lnSpc>
              <a:spcBef>
                <a:spcPts val="0"/>
              </a:spcBef>
              <a:spcAft>
                <a:spcPts val="0"/>
              </a:spcAft>
              <a:buSzPts val="2400"/>
              <a:buChar char="•"/>
            </a:pPr>
            <a:r>
              <a:rPr lang="en-GB" sz="2400"/>
              <a:t>Be a good leader that guide and keep the team on track</a:t>
            </a:r>
            <a:endParaRPr sz="2400"/>
          </a:p>
          <a:p>
            <a:pPr indent="-381000" lvl="0" marL="457200" rtl="0" algn="l">
              <a:lnSpc>
                <a:spcPct val="110000"/>
              </a:lnSpc>
              <a:spcBef>
                <a:spcPts val="0"/>
              </a:spcBef>
              <a:spcAft>
                <a:spcPts val="0"/>
              </a:spcAft>
              <a:buSzPts val="2400"/>
              <a:buChar char="•"/>
            </a:pPr>
            <a:r>
              <a:rPr lang="en-GB" sz="2400"/>
              <a:t>Always reflect back what we did and plan the next step together with the team</a:t>
            </a:r>
            <a:endParaRPr sz="2400"/>
          </a:p>
        </p:txBody>
      </p:sp>
      <p:sp>
        <p:nvSpPr>
          <p:cNvPr id="275" name="Google Shape;275;p14"/>
          <p:cNvSpPr txBox="1"/>
          <p:nvPr>
            <p:ph idx="2" type="body"/>
          </p:nvPr>
        </p:nvSpPr>
        <p:spPr>
          <a:xfrm>
            <a:off x="4961550" y="1358275"/>
            <a:ext cx="3203100" cy="3619500"/>
          </a:xfrm>
          <a:prstGeom prst="rect">
            <a:avLst/>
          </a:prstGeom>
        </p:spPr>
        <p:txBody>
          <a:bodyPr anchorCtr="0" anchor="t" bIns="45700" lIns="91425" spcFirstLastPara="1" rIns="91425" wrap="square" tIns="45700">
            <a:noAutofit/>
          </a:bodyPr>
          <a:lstStyle/>
          <a:p>
            <a:pPr indent="0" lvl="0" marL="0" rtl="0" algn="ctr">
              <a:spcBef>
                <a:spcPts val="700"/>
              </a:spcBef>
              <a:spcAft>
                <a:spcPts val="0"/>
              </a:spcAft>
              <a:buNone/>
            </a:pPr>
            <a:r>
              <a:rPr b="1" lang="en-GB" sz="2400"/>
              <a:t>CTO</a:t>
            </a:r>
            <a:endParaRPr b="1" sz="2400"/>
          </a:p>
        </p:txBody>
      </p:sp>
      <p:sp>
        <p:nvSpPr>
          <p:cNvPr id="276" name="Google Shape;276;p14"/>
          <p:cNvSpPr txBox="1"/>
          <p:nvPr>
            <p:ph idx="2" type="body"/>
          </p:nvPr>
        </p:nvSpPr>
        <p:spPr>
          <a:xfrm>
            <a:off x="8610575" y="1358275"/>
            <a:ext cx="3203100" cy="3619500"/>
          </a:xfrm>
          <a:prstGeom prst="rect">
            <a:avLst/>
          </a:prstGeom>
        </p:spPr>
        <p:txBody>
          <a:bodyPr anchorCtr="0" anchor="t" bIns="45700" lIns="91425" spcFirstLastPara="1" rIns="91425" wrap="square" tIns="45700">
            <a:noAutofit/>
          </a:bodyPr>
          <a:lstStyle/>
          <a:p>
            <a:pPr indent="0" lvl="0" marL="0" rtl="0" algn="ctr">
              <a:spcBef>
                <a:spcPts val="700"/>
              </a:spcBef>
              <a:spcAft>
                <a:spcPts val="0"/>
              </a:spcAft>
              <a:buNone/>
            </a:pPr>
            <a:r>
              <a:rPr b="1" lang="en-GB" sz="2400"/>
              <a:t>CFO</a:t>
            </a:r>
            <a:endParaRPr b="1" sz="2400"/>
          </a:p>
          <a:p>
            <a:pPr indent="-381000" lvl="0" marL="457200" rtl="0" algn="l">
              <a:spcBef>
                <a:spcPts val="700"/>
              </a:spcBef>
              <a:spcAft>
                <a:spcPts val="0"/>
              </a:spcAft>
              <a:buSzPts val="2400"/>
              <a:buChar char="●"/>
            </a:pPr>
            <a:r>
              <a:rPr lang="en-GB" sz="2400"/>
              <a:t>Be organized and be prepared of upcoming risk.</a:t>
            </a:r>
            <a:endParaRPr sz="2400"/>
          </a:p>
          <a:p>
            <a:pPr indent="-381000" lvl="0" marL="457200" rtl="0" algn="l">
              <a:spcBef>
                <a:spcPts val="0"/>
              </a:spcBef>
              <a:spcAft>
                <a:spcPts val="0"/>
              </a:spcAft>
              <a:buSzPts val="2400"/>
              <a:buChar char="●"/>
            </a:pPr>
            <a:r>
              <a:rPr lang="en-GB" sz="2400"/>
              <a:t>Take note all the cash flow.</a:t>
            </a:r>
            <a:endParaRPr sz="2400"/>
          </a:p>
          <a:p>
            <a:pPr indent="-381000" lvl="0" marL="457200" rtl="0" algn="l">
              <a:spcBef>
                <a:spcPts val="0"/>
              </a:spcBef>
              <a:spcAft>
                <a:spcPts val="0"/>
              </a:spcAft>
              <a:buSzPts val="2400"/>
              <a:buChar char="●"/>
            </a:pPr>
            <a:r>
              <a:rPr lang="en-GB" sz="2400"/>
              <a:t>Do not work in silos, be a team player.</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15"/>
          <p:cNvSpPr txBox="1"/>
          <p:nvPr>
            <p:ph type="title"/>
          </p:nvPr>
        </p:nvSpPr>
        <p:spPr>
          <a:xfrm>
            <a:off x="1251691" y="168085"/>
            <a:ext cx="10178400" cy="1492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2"/>
              </a:buClr>
              <a:buSzPts val="5100"/>
              <a:buFont typeface="Impact"/>
              <a:buNone/>
            </a:pPr>
            <a:r>
              <a:rPr lang="en-GB"/>
              <a:t>ISLAMIC PERSPECTIVE</a:t>
            </a:r>
            <a:endParaRPr/>
          </a:p>
        </p:txBody>
      </p:sp>
      <p:sp>
        <p:nvSpPr>
          <p:cNvPr id="282" name="Google Shape;282;p15"/>
          <p:cNvSpPr txBox="1"/>
          <p:nvPr>
            <p:ph idx="1" type="body"/>
          </p:nvPr>
        </p:nvSpPr>
        <p:spPr>
          <a:xfrm>
            <a:off x="1251700" y="1085025"/>
            <a:ext cx="10178400" cy="5558700"/>
          </a:xfrm>
          <a:prstGeom prst="rect">
            <a:avLst/>
          </a:prstGeom>
          <a:noFill/>
          <a:ln>
            <a:noFill/>
          </a:ln>
        </p:spPr>
        <p:txBody>
          <a:bodyPr anchorCtr="0" anchor="t" bIns="45700" lIns="91425" spcFirstLastPara="1" rIns="91425" wrap="square" tIns="45700">
            <a:normAutofit/>
          </a:bodyPr>
          <a:lstStyle/>
          <a:p>
            <a:pPr indent="0" lvl="0" marL="0" rtl="0" algn="ctr">
              <a:spcBef>
                <a:spcPts val="700"/>
              </a:spcBef>
              <a:spcAft>
                <a:spcPts val="0"/>
              </a:spcAft>
              <a:buSzPts val="2000"/>
              <a:buNone/>
            </a:pPr>
            <a:r>
              <a:rPr b="1" lang="en-GB">
                <a:solidFill>
                  <a:srgbClr val="000000"/>
                </a:solidFill>
              </a:rPr>
              <a:t>“And whoever fears Allah, for him Allah brings forth a way out, and gives him provision (rizq) from where he does not even imagine…”</a:t>
            </a:r>
            <a:r>
              <a:rPr lang="en-GB">
                <a:solidFill>
                  <a:srgbClr val="000000"/>
                </a:solidFill>
              </a:rPr>
              <a:t> </a:t>
            </a:r>
            <a:endParaRPr>
              <a:solidFill>
                <a:srgbClr val="000000"/>
              </a:solidFill>
            </a:endParaRPr>
          </a:p>
          <a:p>
            <a:pPr indent="0" lvl="0" marL="0" rtl="0" algn="ctr">
              <a:spcBef>
                <a:spcPts val="700"/>
              </a:spcBef>
              <a:spcAft>
                <a:spcPts val="0"/>
              </a:spcAft>
              <a:buSzPts val="2000"/>
              <a:buNone/>
            </a:pPr>
            <a:r>
              <a:rPr lang="en-GB">
                <a:solidFill>
                  <a:srgbClr val="000000"/>
                </a:solidFill>
              </a:rPr>
              <a:t>(Surah At-Talaq: 2/3)</a:t>
            </a:r>
            <a:endParaRPr>
              <a:solidFill>
                <a:srgbClr val="000000"/>
              </a:solidFill>
            </a:endParaRPr>
          </a:p>
          <a:p>
            <a:pPr indent="0" lvl="0" marL="0" rtl="0" algn="l">
              <a:spcBef>
                <a:spcPts val="700"/>
              </a:spcBef>
              <a:spcAft>
                <a:spcPts val="0"/>
              </a:spcAft>
              <a:buSzPts val="2000"/>
              <a:buNone/>
            </a:pPr>
            <a:r>
              <a:t/>
            </a:r>
            <a:endParaRPr>
              <a:solidFill>
                <a:srgbClr val="000000"/>
              </a:solidFill>
            </a:endParaRPr>
          </a:p>
          <a:p>
            <a:pPr indent="0" lvl="0" marL="0" rtl="0" algn="l">
              <a:spcBef>
                <a:spcPts val="700"/>
              </a:spcBef>
              <a:spcAft>
                <a:spcPts val="0"/>
              </a:spcAft>
              <a:buSzPts val="2000"/>
              <a:buNone/>
            </a:pPr>
            <a:r>
              <a:rPr lang="en-GB">
                <a:solidFill>
                  <a:srgbClr val="000000"/>
                </a:solidFill>
              </a:rPr>
              <a:t>In reference to this Ayaat-i-Karima Mufti Muhammad Shafi’ Sahab (nawarallahu marqadahu) writes in his Tafsir Ma’ariful Qur’an the following explanation of Taqwa: </a:t>
            </a:r>
            <a:endParaRPr>
              <a:solidFill>
                <a:srgbClr val="000000"/>
              </a:solidFill>
            </a:endParaRPr>
          </a:p>
          <a:p>
            <a:pPr indent="0" lvl="0" marL="0" rtl="0" algn="l">
              <a:spcBef>
                <a:spcPts val="700"/>
              </a:spcBef>
              <a:spcAft>
                <a:spcPts val="0"/>
              </a:spcAft>
              <a:buSzPts val="2000"/>
              <a:buNone/>
            </a:pPr>
            <a:r>
              <a:t/>
            </a:r>
            <a:endParaRPr>
              <a:solidFill>
                <a:srgbClr val="000000"/>
              </a:solidFill>
            </a:endParaRPr>
          </a:p>
          <a:p>
            <a:pPr indent="0" lvl="0" marL="457200" rtl="0" algn="just">
              <a:spcBef>
                <a:spcPts val="700"/>
              </a:spcBef>
              <a:spcAft>
                <a:spcPts val="0"/>
              </a:spcAft>
              <a:buSzPts val="2000"/>
              <a:buNone/>
            </a:pPr>
            <a:r>
              <a:rPr lang="en-GB">
                <a:solidFill>
                  <a:srgbClr val="000000"/>
                </a:solidFill>
              </a:rPr>
              <a:t>“The word taqwa primarily and literally means ‘to guard’ or ‘to refrain’. In Islamic terminology it signifies ‘to guard against sins’. When the word is related to Allah, it is translated as ‘to fear Allah’ and implies ‘to avoid disobedience of Allah and guard against sins’.”</a:t>
            </a:r>
            <a:endParaRPr>
              <a:solidFill>
                <a:srgbClr val="000000"/>
              </a:solidFill>
            </a:endParaRPr>
          </a:p>
          <a:p>
            <a:pPr indent="0" lvl="0" marL="457200" rtl="0" algn="just">
              <a:spcBef>
                <a:spcPts val="700"/>
              </a:spcBef>
              <a:spcAft>
                <a:spcPts val="0"/>
              </a:spcAft>
              <a:buSzPts val="2000"/>
              <a:buNone/>
            </a:pPr>
            <a:r>
              <a:t/>
            </a:r>
            <a:endParaRPr>
              <a:solidFill>
                <a:srgbClr val="000000"/>
              </a:solidFill>
            </a:endParaRPr>
          </a:p>
          <a:p>
            <a:pPr indent="0" lvl="0" marL="0" rtl="0" algn="just">
              <a:spcBef>
                <a:spcPts val="700"/>
              </a:spcBef>
              <a:spcAft>
                <a:spcPts val="0"/>
              </a:spcAft>
              <a:buSzPts val="2000"/>
              <a:buNone/>
            </a:pPr>
            <a:r>
              <a:rPr lang="en-GB">
                <a:solidFill>
                  <a:srgbClr val="000000"/>
                </a:solidFill>
              </a:rPr>
              <a:t>Therefore, when we do this business because of the </a:t>
            </a:r>
            <a:r>
              <a:rPr lang="en-GB">
                <a:solidFill>
                  <a:srgbClr val="000000"/>
                </a:solidFill>
              </a:rPr>
              <a:t>education</a:t>
            </a:r>
            <a:r>
              <a:rPr lang="en-GB">
                <a:solidFill>
                  <a:srgbClr val="000000"/>
                </a:solidFill>
              </a:rPr>
              <a:t> and it is not because of money or wrong intentions in the first place, Allah will bless us and helps us in succeed in this work. </a:t>
            </a:r>
            <a:endParaRPr>
              <a:solidFill>
                <a:srgbClr val="000000"/>
              </a:solidFill>
            </a:endParaRPr>
          </a:p>
          <a:p>
            <a:pPr indent="0" lvl="0" marL="0" rtl="0" algn="just">
              <a:spcBef>
                <a:spcPts val="700"/>
              </a:spcBef>
              <a:spcAft>
                <a:spcPts val="0"/>
              </a:spcAft>
              <a:buSzPts val="2000"/>
              <a:buNone/>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
          <p:cNvSpPr txBox="1"/>
          <p:nvPr>
            <p:ph type="title"/>
          </p:nvPr>
        </p:nvSpPr>
        <p:spPr>
          <a:xfrm>
            <a:off x="2763558" y="513426"/>
            <a:ext cx="7445825" cy="668151"/>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2"/>
              </a:buClr>
              <a:buSzPts val="4320"/>
              <a:buFont typeface="Impact"/>
              <a:buNone/>
            </a:pPr>
            <a:r>
              <a:rPr lang="en-GB" sz="4320"/>
              <a:t>CHART OF ORGANIZATION</a:t>
            </a:r>
            <a:endParaRPr sz="4320"/>
          </a:p>
        </p:txBody>
      </p:sp>
      <p:grpSp>
        <p:nvGrpSpPr>
          <p:cNvPr id="105" name="Google Shape;105;p2"/>
          <p:cNvGrpSpPr/>
          <p:nvPr/>
        </p:nvGrpSpPr>
        <p:grpSpPr>
          <a:xfrm>
            <a:off x="1830773" y="1693461"/>
            <a:ext cx="9680945" cy="3943197"/>
            <a:chOff x="431132" y="39763"/>
            <a:chExt cx="9680945" cy="3943197"/>
          </a:xfrm>
        </p:grpSpPr>
        <p:sp>
          <p:nvSpPr>
            <p:cNvPr id="106" name="Google Shape;106;p2"/>
            <p:cNvSpPr/>
            <p:nvPr/>
          </p:nvSpPr>
          <p:spPr>
            <a:xfrm>
              <a:off x="3705332" y="1759150"/>
              <a:ext cx="2255634" cy="522322"/>
            </a:xfrm>
            <a:custGeom>
              <a:rect b="b" l="l" r="r" t="t"/>
              <a:pathLst>
                <a:path extrusionOk="0" h="120000" w="120000">
                  <a:moveTo>
                    <a:pt x="0" y="0"/>
                  </a:moveTo>
                  <a:lnTo>
                    <a:pt x="0" y="58921"/>
                  </a:lnTo>
                  <a:lnTo>
                    <a:pt x="120000" y="58921"/>
                  </a:lnTo>
                  <a:lnTo>
                    <a:pt x="120000" y="120000"/>
                  </a:lnTo>
                </a:path>
              </a:pathLst>
            </a:custGeom>
            <a:noFill/>
            <a:ln cap="flat" cmpd="sng" w="12700">
              <a:solidFill>
                <a:srgbClr val="C48D18"/>
              </a:solidFill>
              <a:prstDash val="solid"/>
              <a:round/>
              <a:headEnd len="sm" w="sm" type="none"/>
              <a:tailEnd len="sm" w="sm" type="none"/>
            </a:ln>
          </p:spPr>
        </p:sp>
        <p:sp>
          <p:nvSpPr>
            <p:cNvPr id="107" name="Google Shape;107;p2"/>
            <p:cNvSpPr/>
            <p:nvPr/>
          </p:nvSpPr>
          <p:spPr>
            <a:xfrm>
              <a:off x="1281876" y="1759150"/>
              <a:ext cx="2423456" cy="522322"/>
            </a:xfrm>
            <a:custGeom>
              <a:rect b="b" l="l" r="r" t="t"/>
              <a:pathLst>
                <a:path extrusionOk="0" h="120000" w="120000">
                  <a:moveTo>
                    <a:pt x="120000" y="0"/>
                  </a:moveTo>
                  <a:lnTo>
                    <a:pt x="120000" y="58921"/>
                  </a:lnTo>
                  <a:lnTo>
                    <a:pt x="0" y="58921"/>
                  </a:lnTo>
                  <a:lnTo>
                    <a:pt x="0" y="120000"/>
                  </a:lnTo>
                </a:path>
              </a:pathLst>
            </a:custGeom>
            <a:noFill/>
            <a:ln cap="flat" cmpd="sng" w="12700">
              <a:solidFill>
                <a:srgbClr val="C48D18"/>
              </a:solidFill>
              <a:prstDash val="solid"/>
              <a:round/>
              <a:headEnd len="sm" w="sm" type="none"/>
              <a:tailEnd len="sm" w="sm" type="none"/>
            </a:ln>
          </p:spPr>
        </p:sp>
        <p:sp>
          <p:nvSpPr>
            <p:cNvPr id="108" name="Google Shape;108;p2"/>
            <p:cNvSpPr/>
            <p:nvPr/>
          </p:nvSpPr>
          <p:spPr>
            <a:xfrm>
              <a:off x="2854588" y="57663"/>
              <a:ext cx="1701487" cy="1701487"/>
            </a:xfrm>
            <a:prstGeom prst="ellipse">
              <a:avLst/>
            </a:prstGeom>
            <a:blipFill rotWithShape="1">
              <a:blip r:embed="rId3">
                <a:alphaModFix/>
              </a:blip>
              <a:stretch>
                <a:fillRect b="-2999" l="0" r="0" t="-2999"/>
              </a:stretch>
            </a:blip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4522833" y="39763"/>
              <a:ext cx="3028350" cy="17014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txBox="1"/>
            <p:nvPr/>
          </p:nvSpPr>
          <p:spPr>
            <a:xfrm>
              <a:off x="4522833" y="39763"/>
              <a:ext cx="3028350" cy="1701487"/>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dk1"/>
                </a:buClr>
                <a:buSzPts val="2700"/>
                <a:buFont typeface="Gill Sans"/>
                <a:buNone/>
              </a:pPr>
              <a:r>
                <a:rPr b="1" i="0" lang="en-GB" sz="2700" u="none" cap="none" strike="noStrike">
                  <a:solidFill>
                    <a:schemeClr val="dk1"/>
                  </a:solidFill>
                  <a:latin typeface="Gill Sans"/>
                  <a:ea typeface="Gill Sans"/>
                  <a:cs typeface="Gill Sans"/>
                  <a:sym typeface="Gill Sans"/>
                </a:rPr>
                <a:t>CEO</a:t>
              </a:r>
              <a:endParaRPr/>
            </a:p>
            <a:p>
              <a:pPr indent="0" lvl="0" marL="0" marR="0" rtl="0" algn="l">
                <a:lnSpc>
                  <a:spcPct val="90000"/>
                </a:lnSpc>
                <a:spcBef>
                  <a:spcPts val="945"/>
                </a:spcBef>
                <a:spcAft>
                  <a:spcPts val="0"/>
                </a:spcAft>
                <a:buClr>
                  <a:schemeClr val="dk1"/>
                </a:buClr>
                <a:buSzPts val="2700"/>
                <a:buFont typeface="Gill Sans"/>
                <a:buNone/>
              </a:pPr>
              <a:r>
                <a:rPr b="0" i="0" lang="en-GB" sz="2700" u="none" cap="none" strike="noStrike">
                  <a:solidFill>
                    <a:schemeClr val="dk1"/>
                  </a:solidFill>
                  <a:latin typeface="Gill Sans"/>
                  <a:ea typeface="Gill Sans"/>
                  <a:cs typeface="Gill Sans"/>
                  <a:sym typeface="Gill Sans"/>
                </a:rPr>
                <a:t>Muhammad 'Iffat bin Mohamed 'Ashri</a:t>
              </a:r>
              <a:endParaRPr b="0" i="0" sz="2700" u="none" cap="none" strike="noStrike">
                <a:solidFill>
                  <a:schemeClr val="dk1"/>
                </a:solidFill>
                <a:latin typeface="Gill Sans"/>
                <a:ea typeface="Gill Sans"/>
                <a:cs typeface="Gill Sans"/>
                <a:sym typeface="Gill Sans"/>
              </a:endParaRPr>
            </a:p>
          </p:txBody>
        </p:sp>
        <p:sp>
          <p:nvSpPr>
            <p:cNvPr id="111" name="Google Shape;111;p2"/>
            <p:cNvSpPr/>
            <p:nvPr/>
          </p:nvSpPr>
          <p:spPr>
            <a:xfrm>
              <a:off x="431132" y="2281473"/>
              <a:ext cx="1701487" cy="1701487"/>
            </a:xfrm>
            <a:prstGeom prst="ellipse">
              <a:avLst/>
            </a:prstGeom>
            <a:blipFill rotWithShape="1">
              <a:blip r:embed="rId4">
                <a:alphaModFix/>
              </a:blip>
              <a:stretch>
                <a:fillRect b="-1999" l="0" r="0" t="-1998"/>
              </a:stretch>
            </a:blip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2132620" y="2277219"/>
              <a:ext cx="2552231" cy="17014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txBox="1"/>
            <p:nvPr/>
          </p:nvSpPr>
          <p:spPr>
            <a:xfrm>
              <a:off x="2132620" y="2277219"/>
              <a:ext cx="2552231" cy="1701487"/>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dk1"/>
                </a:buClr>
                <a:buSzPts val="2700"/>
                <a:buFont typeface="Gill Sans"/>
                <a:buNone/>
              </a:pPr>
              <a:r>
                <a:rPr b="1" i="0" lang="en-GB" sz="2700" u="none" cap="none" strike="noStrike">
                  <a:solidFill>
                    <a:schemeClr val="dk1"/>
                  </a:solidFill>
                  <a:latin typeface="Gill Sans"/>
                  <a:ea typeface="Gill Sans"/>
                  <a:cs typeface="Gill Sans"/>
                  <a:sym typeface="Gill Sans"/>
                </a:rPr>
                <a:t>CFO</a:t>
              </a:r>
              <a:endParaRPr/>
            </a:p>
            <a:p>
              <a:pPr indent="0" lvl="0" marL="0" marR="0" rtl="0" algn="l">
                <a:lnSpc>
                  <a:spcPct val="90000"/>
                </a:lnSpc>
                <a:spcBef>
                  <a:spcPts val="945"/>
                </a:spcBef>
                <a:spcAft>
                  <a:spcPts val="0"/>
                </a:spcAft>
                <a:buClr>
                  <a:schemeClr val="dk1"/>
                </a:buClr>
                <a:buSzPts val="2700"/>
                <a:buFont typeface="Gill Sans"/>
                <a:buNone/>
              </a:pPr>
              <a:r>
                <a:rPr b="0" i="0" lang="en-GB" sz="2700" u="none" cap="none" strike="noStrike">
                  <a:solidFill>
                    <a:schemeClr val="dk1"/>
                  </a:solidFill>
                  <a:latin typeface="Gill Sans"/>
                  <a:ea typeface="Gill Sans"/>
                  <a:cs typeface="Gill Sans"/>
                  <a:sym typeface="Gill Sans"/>
                </a:rPr>
                <a:t>Nur Nadhirah bt Shamsul Nizam</a:t>
              </a:r>
              <a:endParaRPr b="0" i="0" sz="2700" u="none" cap="none" strike="noStrike">
                <a:solidFill>
                  <a:schemeClr val="dk1"/>
                </a:solidFill>
                <a:latin typeface="Gill Sans"/>
                <a:ea typeface="Gill Sans"/>
                <a:cs typeface="Gill Sans"/>
                <a:sym typeface="Gill Sans"/>
              </a:endParaRPr>
            </a:p>
          </p:txBody>
        </p:sp>
        <p:sp>
          <p:nvSpPr>
            <p:cNvPr id="114" name="Google Shape;114;p2"/>
            <p:cNvSpPr/>
            <p:nvPr/>
          </p:nvSpPr>
          <p:spPr>
            <a:xfrm>
              <a:off x="5110223" y="2281473"/>
              <a:ext cx="1701487" cy="1701487"/>
            </a:xfrm>
            <a:prstGeom prst="ellipse">
              <a:avLst/>
            </a:prstGeom>
            <a:blipFill rotWithShape="1">
              <a:blip r:embed="rId5">
                <a:alphaModFix/>
              </a:blip>
              <a:stretch>
                <a:fillRect b="-999" l="0" r="0" t="-999"/>
              </a:stretch>
            </a:blip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6748083" y="2277219"/>
              <a:ext cx="3363994" cy="17014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txBox="1"/>
            <p:nvPr/>
          </p:nvSpPr>
          <p:spPr>
            <a:xfrm>
              <a:off x="6748083" y="2277219"/>
              <a:ext cx="3363994" cy="1701487"/>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dk1"/>
                </a:buClr>
                <a:buSzPts val="2700"/>
                <a:buFont typeface="Gill Sans"/>
                <a:buNone/>
              </a:pPr>
              <a:r>
                <a:rPr b="1" i="0" lang="en-GB" sz="2700" u="none" cap="none" strike="noStrike">
                  <a:solidFill>
                    <a:schemeClr val="dk1"/>
                  </a:solidFill>
                  <a:latin typeface="Gill Sans"/>
                  <a:ea typeface="Gill Sans"/>
                  <a:cs typeface="Gill Sans"/>
                  <a:sym typeface="Gill Sans"/>
                </a:rPr>
                <a:t>CTO</a:t>
              </a:r>
              <a:endParaRPr/>
            </a:p>
            <a:p>
              <a:pPr indent="0" lvl="0" marL="0" marR="0" rtl="0" algn="l">
                <a:lnSpc>
                  <a:spcPct val="90000"/>
                </a:lnSpc>
                <a:spcBef>
                  <a:spcPts val="945"/>
                </a:spcBef>
                <a:spcAft>
                  <a:spcPts val="0"/>
                </a:spcAft>
                <a:buClr>
                  <a:schemeClr val="dk1"/>
                </a:buClr>
                <a:buSzPts val="2700"/>
                <a:buFont typeface="Gill Sans"/>
                <a:buNone/>
              </a:pPr>
              <a:r>
                <a:rPr b="0" i="0" lang="en-GB" sz="2700" u="none" cap="none" strike="noStrike">
                  <a:solidFill>
                    <a:schemeClr val="dk1"/>
                  </a:solidFill>
                  <a:latin typeface="Gill Sans"/>
                  <a:ea typeface="Gill Sans"/>
                  <a:cs typeface="Gill Sans"/>
                  <a:sym typeface="Gill Sans"/>
                </a:rPr>
                <a:t>Abdirahman Abdullahi Mohamed Mursal</a:t>
              </a:r>
              <a:endParaRPr b="0" i="0" sz="2700" u="none" cap="none" strike="noStrike">
                <a:solidFill>
                  <a:schemeClr val="dk1"/>
                </a:solidFill>
                <a:latin typeface="Gill Sans"/>
                <a:ea typeface="Gill Sans"/>
                <a:cs typeface="Gill Sans"/>
                <a:sym typeface="Gill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g7b6a463fbd_2_2"/>
          <p:cNvSpPr txBox="1"/>
          <p:nvPr>
            <p:ph type="title"/>
          </p:nvPr>
        </p:nvSpPr>
        <p:spPr>
          <a:xfrm>
            <a:off x="1251678" y="382385"/>
            <a:ext cx="10178400" cy="1492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Achievement</a:t>
            </a:r>
            <a:endParaRPr/>
          </a:p>
        </p:txBody>
      </p:sp>
      <p:pic>
        <p:nvPicPr>
          <p:cNvPr descr="A screenshot of a cell phone&#10;&#10;Description automatically generated" id="122" name="Google Shape;122;g7b6a463fbd_2_2"/>
          <p:cNvPicPr preferRelativeResize="0"/>
          <p:nvPr/>
        </p:nvPicPr>
        <p:blipFill rotWithShape="1">
          <a:blip r:embed="rId3">
            <a:alphaModFix/>
          </a:blip>
          <a:srcRect b="32708" l="48574" r="1925" t="15091"/>
          <a:stretch/>
        </p:blipFill>
        <p:spPr>
          <a:xfrm>
            <a:off x="6423276" y="3481208"/>
            <a:ext cx="1831992" cy="2118915"/>
          </a:xfrm>
          <a:prstGeom prst="rect">
            <a:avLst/>
          </a:prstGeom>
          <a:noFill/>
          <a:ln>
            <a:noFill/>
          </a:ln>
        </p:spPr>
      </p:pic>
      <p:sp>
        <p:nvSpPr>
          <p:cNvPr id="123" name="Google Shape;123;g7b6a463fbd_2_2"/>
          <p:cNvSpPr txBox="1"/>
          <p:nvPr>
            <p:ph type="title"/>
          </p:nvPr>
        </p:nvSpPr>
        <p:spPr>
          <a:xfrm>
            <a:off x="8523855" y="2042675"/>
            <a:ext cx="1835700" cy="532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5100"/>
              <a:buFont typeface="Impact"/>
              <a:buNone/>
            </a:pPr>
            <a:r>
              <a:rPr lang="en-GB"/>
              <a:t>SALES </a:t>
            </a:r>
            <a:endParaRPr/>
          </a:p>
        </p:txBody>
      </p:sp>
      <p:sp>
        <p:nvSpPr>
          <p:cNvPr id="124" name="Google Shape;124;g7b6a463fbd_2_2"/>
          <p:cNvSpPr txBox="1"/>
          <p:nvPr/>
        </p:nvSpPr>
        <p:spPr>
          <a:xfrm>
            <a:off x="7455902" y="2763269"/>
            <a:ext cx="3744900" cy="5391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dk2"/>
              </a:buClr>
              <a:buSzPts val="2800"/>
              <a:buFont typeface="Arial"/>
              <a:buNone/>
            </a:pPr>
            <a:r>
              <a:rPr lang="en-GB" sz="2800">
                <a:solidFill>
                  <a:schemeClr val="dk1"/>
                </a:solidFill>
                <a:latin typeface="Gill Sans"/>
                <a:ea typeface="Gill Sans"/>
                <a:cs typeface="Gill Sans"/>
                <a:sym typeface="Gill Sans"/>
              </a:rPr>
              <a:t>TOTAL SALES: RM375</a:t>
            </a:r>
            <a:endParaRPr sz="2800">
              <a:solidFill>
                <a:schemeClr val="dk1"/>
              </a:solidFill>
              <a:latin typeface="Gill Sans"/>
              <a:ea typeface="Gill Sans"/>
              <a:cs typeface="Gill Sans"/>
              <a:sym typeface="Gill Sans"/>
            </a:endParaRPr>
          </a:p>
        </p:txBody>
      </p:sp>
      <p:pic>
        <p:nvPicPr>
          <p:cNvPr id="125" name="Google Shape;125;g7b6a463fbd_2_2"/>
          <p:cNvPicPr preferRelativeResize="0"/>
          <p:nvPr/>
        </p:nvPicPr>
        <p:blipFill rotWithShape="1">
          <a:blip r:embed="rId4">
            <a:alphaModFix/>
          </a:blip>
          <a:srcRect b="0" l="0" r="1332" t="0"/>
          <a:stretch/>
        </p:blipFill>
        <p:spPr>
          <a:xfrm>
            <a:off x="0" y="1673263"/>
            <a:ext cx="3319625" cy="4486022"/>
          </a:xfrm>
          <a:prstGeom prst="rect">
            <a:avLst/>
          </a:prstGeom>
          <a:noFill/>
          <a:ln>
            <a:noFill/>
          </a:ln>
        </p:spPr>
      </p:pic>
      <p:pic>
        <p:nvPicPr>
          <p:cNvPr id="126" name="Google Shape;126;g7b6a463fbd_2_2"/>
          <p:cNvPicPr preferRelativeResize="0"/>
          <p:nvPr/>
        </p:nvPicPr>
        <p:blipFill rotWithShape="1">
          <a:blip r:embed="rId5">
            <a:alphaModFix/>
          </a:blip>
          <a:srcRect b="0" l="11750" r="14251" t="0"/>
          <a:stretch/>
        </p:blipFill>
        <p:spPr>
          <a:xfrm>
            <a:off x="3324054" y="1673263"/>
            <a:ext cx="3319646" cy="4486024"/>
          </a:xfrm>
          <a:prstGeom prst="rect">
            <a:avLst/>
          </a:prstGeom>
          <a:noFill/>
          <a:ln>
            <a:noFill/>
          </a:ln>
        </p:spPr>
      </p:pic>
      <p:pic>
        <p:nvPicPr>
          <p:cNvPr descr="A screenshot of a cell phone&#10;&#10;Description automatically generated" id="127" name="Google Shape;127;g7b6a463fbd_2_2"/>
          <p:cNvPicPr preferRelativeResize="0"/>
          <p:nvPr/>
        </p:nvPicPr>
        <p:blipFill rotWithShape="1">
          <a:blip r:embed="rId6">
            <a:alphaModFix/>
          </a:blip>
          <a:srcRect b="35383" l="49403" r="1492" t="15384"/>
          <a:stretch/>
        </p:blipFill>
        <p:spPr>
          <a:xfrm>
            <a:off x="9417185" y="3470477"/>
            <a:ext cx="2774815" cy="3260552"/>
          </a:xfrm>
          <a:prstGeom prst="rect">
            <a:avLst/>
          </a:prstGeom>
          <a:noFill/>
          <a:ln>
            <a:noFill/>
          </a:ln>
        </p:spPr>
      </p:pic>
      <p:grpSp>
        <p:nvGrpSpPr>
          <p:cNvPr id="128" name="Google Shape;128;g7b6a463fbd_2_2"/>
          <p:cNvGrpSpPr/>
          <p:nvPr/>
        </p:nvGrpSpPr>
        <p:grpSpPr>
          <a:xfrm>
            <a:off x="6356576" y="3473645"/>
            <a:ext cx="3011993" cy="3323755"/>
            <a:chOff x="7693211" y="1651886"/>
            <a:chExt cx="3439526" cy="3795540"/>
          </a:xfrm>
        </p:grpSpPr>
        <p:pic>
          <p:nvPicPr>
            <p:cNvPr descr="A screenshot of a cell phone&#10;&#10;Description automatically generated" id="129" name="Google Shape;129;g7b6a463fbd_2_2"/>
            <p:cNvPicPr preferRelativeResize="0"/>
            <p:nvPr/>
          </p:nvPicPr>
          <p:blipFill rotWithShape="1">
            <a:blip r:embed="rId7">
              <a:alphaModFix/>
            </a:blip>
            <a:srcRect b="11959" l="0" r="0" t="32336"/>
            <a:stretch/>
          </p:blipFill>
          <p:spPr>
            <a:xfrm>
              <a:off x="7693211" y="2043952"/>
              <a:ext cx="3439526" cy="3403474"/>
            </a:xfrm>
            <a:prstGeom prst="rect">
              <a:avLst/>
            </a:prstGeom>
            <a:noFill/>
            <a:ln>
              <a:noFill/>
            </a:ln>
          </p:spPr>
        </p:pic>
        <p:pic>
          <p:nvPicPr>
            <p:cNvPr descr="A screenshot of a cell phone&#10;&#10;Description automatically generated" id="130" name="Google Shape;130;g7b6a463fbd_2_2"/>
            <p:cNvPicPr preferRelativeResize="0"/>
            <p:nvPr/>
          </p:nvPicPr>
          <p:blipFill rotWithShape="1">
            <a:blip r:embed="rId7">
              <a:alphaModFix/>
            </a:blip>
            <a:srcRect b="70163" l="4160" r="3579" t="19714"/>
            <a:stretch/>
          </p:blipFill>
          <p:spPr>
            <a:xfrm>
              <a:off x="9412974" y="1678780"/>
              <a:ext cx="1562881" cy="336909"/>
            </a:xfrm>
            <a:prstGeom prst="rect">
              <a:avLst/>
            </a:prstGeom>
            <a:noFill/>
            <a:ln>
              <a:noFill/>
            </a:ln>
          </p:spPr>
        </p:pic>
        <p:pic>
          <p:nvPicPr>
            <p:cNvPr descr="A screenshot of a cell phone&#10;&#10;Description automatically generated" id="131" name="Google Shape;131;g7b6a463fbd_2_2"/>
            <p:cNvPicPr preferRelativeResize="0"/>
            <p:nvPr/>
          </p:nvPicPr>
          <p:blipFill rotWithShape="1">
            <a:blip r:embed="rId7">
              <a:alphaModFix/>
            </a:blip>
            <a:srcRect b="81850" l="3791" r="3948" t="6013"/>
            <a:stretch/>
          </p:blipFill>
          <p:spPr>
            <a:xfrm>
              <a:off x="7850094" y="1651886"/>
              <a:ext cx="1562881" cy="365172"/>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6"/>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2"/>
              </a:buClr>
              <a:buSzPts val="5100"/>
              <a:buFont typeface="Impact"/>
              <a:buNone/>
            </a:pPr>
            <a:r>
              <a:rPr lang="en-GB"/>
              <a:t>CHALLENGES &amp; HOW TO SOLVE</a:t>
            </a:r>
            <a:endParaRPr/>
          </a:p>
        </p:txBody>
      </p:sp>
      <p:graphicFrame>
        <p:nvGraphicFramePr>
          <p:cNvPr id="137" name="Google Shape;137;p6"/>
          <p:cNvGraphicFramePr/>
          <p:nvPr/>
        </p:nvGraphicFramePr>
        <p:xfrm>
          <a:off x="1250950" y="1752600"/>
          <a:ext cx="3000000" cy="3000000"/>
        </p:xfrm>
        <a:graphic>
          <a:graphicData uri="http://schemas.openxmlformats.org/drawingml/2006/table">
            <a:tbl>
              <a:tblPr bandRow="1" firstRow="1">
                <a:noFill/>
                <a:tableStyleId>{6DDD18BF-0C67-40FE-80E6-27D44D678E87}</a:tableStyleId>
              </a:tblPr>
              <a:tblGrid>
                <a:gridCol w="4713500"/>
                <a:gridCol w="5465550"/>
              </a:tblGrid>
              <a:tr h="370850">
                <a:tc>
                  <a:txBody>
                    <a:bodyPr/>
                    <a:lstStyle/>
                    <a:p>
                      <a:pPr indent="0" lvl="0" marL="0" marR="0" rtl="0" algn="l">
                        <a:spcBef>
                          <a:spcPts val="0"/>
                        </a:spcBef>
                        <a:spcAft>
                          <a:spcPts val="0"/>
                        </a:spcAft>
                        <a:buNone/>
                      </a:pPr>
                      <a:r>
                        <a:rPr lang="en-GB" sz="2400" u="none" cap="none" strike="noStrike">
                          <a:latin typeface="Gill Sans"/>
                          <a:ea typeface="Gill Sans"/>
                          <a:cs typeface="Gill Sans"/>
                          <a:sym typeface="Gill Sans"/>
                        </a:rPr>
                        <a:t>Challenges </a:t>
                      </a:r>
                      <a:endParaRPr sz="2400">
                        <a:latin typeface="Gill Sans"/>
                        <a:ea typeface="Gill Sans"/>
                        <a:cs typeface="Gill Sans"/>
                        <a:sym typeface="Gill Sans"/>
                      </a:endParaRPr>
                    </a:p>
                  </a:txBody>
                  <a:tcPr marT="45725" marB="45725" marR="91450" marL="91450"/>
                </a:tc>
                <a:tc>
                  <a:txBody>
                    <a:bodyPr/>
                    <a:lstStyle/>
                    <a:p>
                      <a:pPr indent="0" lvl="0" marL="0" marR="0" rtl="0" algn="l">
                        <a:spcBef>
                          <a:spcPts val="0"/>
                        </a:spcBef>
                        <a:spcAft>
                          <a:spcPts val="0"/>
                        </a:spcAft>
                        <a:buNone/>
                      </a:pPr>
                      <a:r>
                        <a:rPr lang="en-GB" sz="2400">
                          <a:latin typeface="Gill Sans"/>
                          <a:ea typeface="Gill Sans"/>
                          <a:cs typeface="Gill Sans"/>
                          <a:sym typeface="Gill Sans"/>
                        </a:rPr>
                        <a:t>Resolve </a:t>
                      </a:r>
                      <a:endParaRPr sz="2400">
                        <a:latin typeface="Gill Sans"/>
                        <a:ea typeface="Gill Sans"/>
                        <a:cs typeface="Gill Sans"/>
                        <a:sym typeface="Gill Sans"/>
                      </a:endParaRPr>
                    </a:p>
                  </a:txBody>
                  <a:tcPr marT="45725" marB="45725" marR="91450" marL="91450"/>
                </a:tc>
              </a:tr>
              <a:tr h="370850">
                <a:tc>
                  <a:txBody>
                    <a:bodyPr/>
                    <a:lstStyle/>
                    <a:p>
                      <a:pPr indent="0" lvl="0" marL="0" marR="0" rtl="0" algn="l">
                        <a:spcBef>
                          <a:spcPts val="0"/>
                        </a:spcBef>
                        <a:spcAft>
                          <a:spcPts val="0"/>
                        </a:spcAft>
                        <a:buNone/>
                      </a:pPr>
                      <a:r>
                        <a:rPr lang="en-GB" sz="2400">
                          <a:latin typeface="Gill Sans"/>
                          <a:ea typeface="Gill Sans"/>
                          <a:cs typeface="Gill Sans"/>
                          <a:sym typeface="Gill Sans"/>
                        </a:rPr>
                        <a:t>Not enough capital to be the official agent of that particular brand</a:t>
                      </a:r>
                      <a:endParaRPr sz="2400">
                        <a:latin typeface="Gill Sans"/>
                        <a:ea typeface="Gill Sans"/>
                        <a:cs typeface="Gill Sans"/>
                        <a:sym typeface="Gill Sans"/>
                      </a:endParaRPr>
                    </a:p>
                  </a:txBody>
                  <a:tcPr marT="45725" marB="45725" marR="91450" marL="91450"/>
                </a:tc>
                <a:tc>
                  <a:txBody>
                    <a:bodyPr/>
                    <a:lstStyle/>
                    <a:p>
                      <a:pPr indent="0" lvl="0" marL="0" marR="0" rtl="0" algn="l">
                        <a:spcBef>
                          <a:spcPts val="0"/>
                        </a:spcBef>
                        <a:spcAft>
                          <a:spcPts val="0"/>
                        </a:spcAft>
                        <a:buNone/>
                      </a:pPr>
                      <a:r>
                        <a:rPr lang="en-GB" sz="2400">
                          <a:latin typeface="Gill Sans"/>
                          <a:ea typeface="Gill Sans"/>
                          <a:cs typeface="Gill Sans"/>
                          <a:sym typeface="Gill Sans"/>
                        </a:rPr>
                        <a:t>We found a supplier from IIUM Kuantan that can provided us with less price</a:t>
                      </a:r>
                      <a:endParaRPr sz="2400">
                        <a:latin typeface="Gill Sans"/>
                        <a:ea typeface="Gill Sans"/>
                        <a:cs typeface="Gill Sans"/>
                        <a:sym typeface="Gill Sans"/>
                      </a:endParaRPr>
                    </a:p>
                  </a:txBody>
                  <a:tcPr marT="45725" marB="45725" marR="91450" marL="91450"/>
                </a:tc>
              </a:tr>
              <a:tr h="370850">
                <a:tc>
                  <a:txBody>
                    <a:bodyPr/>
                    <a:lstStyle/>
                    <a:p>
                      <a:pPr indent="0" lvl="0" marL="0" marR="0" rtl="0" algn="l">
                        <a:spcBef>
                          <a:spcPts val="0"/>
                        </a:spcBef>
                        <a:spcAft>
                          <a:spcPts val="0"/>
                        </a:spcAft>
                        <a:buNone/>
                      </a:pPr>
                      <a:r>
                        <a:rPr lang="en-GB" sz="2400">
                          <a:latin typeface="Gill Sans"/>
                          <a:ea typeface="Gill Sans"/>
                          <a:cs typeface="Gill Sans"/>
                          <a:sym typeface="Gill Sans"/>
                        </a:rPr>
                        <a:t>Limited colour from the supplier</a:t>
                      </a:r>
                      <a:endParaRPr sz="2400">
                        <a:latin typeface="Gill Sans"/>
                        <a:ea typeface="Gill Sans"/>
                        <a:cs typeface="Gill Sans"/>
                        <a:sym typeface="Gill Sans"/>
                      </a:endParaRPr>
                    </a:p>
                  </a:txBody>
                  <a:tcPr marT="45725" marB="45725" marR="91450" marL="91450"/>
                </a:tc>
                <a:tc>
                  <a:txBody>
                    <a:bodyPr/>
                    <a:lstStyle/>
                    <a:p>
                      <a:pPr indent="0" lvl="0" marL="0" marR="0" rtl="0" algn="l">
                        <a:spcBef>
                          <a:spcPts val="0"/>
                        </a:spcBef>
                        <a:spcAft>
                          <a:spcPts val="0"/>
                        </a:spcAft>
                        <a:buNone/>
                      </a:pPr>
                      <a:r>
                        <a:rPr lang="en-GB" sz="2400">
                          <a:latin typeface="Gill Sans"/>
                          <a:ea typeface="Gill Sans"/>
                          <a:cs typeface="Gill Sans"/>
                          <a:sym typeface="Gill Sans"/>
                        </a:rPr>
                        <a:t>Pick the trending colours based on our analysis</a:t>
                      </a:r>
                      <a:endParaRPr sz="2400">
                        <a:latin typeface="Gill Sans"/>
                        <a:ea typeface="Gill Sans"/>
                        <a:cs typeface="Gill Sans"/>
                        <a:sym typeface="Gill Sans"/>
                      </a:endParaRPr>
                    </a:p>
                  </a:txBody>
                  <a:tcPr marT="45725" marB="45725" marR="91450" marL="91450"/>
                </a:tc>
              </a:tr>
              <a:tr h="370850">
                <a:tc>
                  <a:txBody>
                    <a:bodyPr/>
                    <a:lstStyle/>
                    <a:p>
                      <a:pPr indent="0" lvl="0" marL="0" marR="0" rtl="0" algn="l">
                        <a:spcBef>
                          <a:spcPts val="0"/>
                        </a:spcBef>
                        <a:spcAft>
                          <a:spcPts val="0"/>
                        </a:spcAft>
                        <a:buNone/>
                      </a:pPr>
                      <a:r>
                        <a:rPr lang="en-GB" sz="2400">
                          <a:latin typeface="Gill Sans"/>
                          <a:ea typeface="Gill Sans"/>
                          <a:cs typeface="Gill Sans"/>
                          <a:sym typeface="Gill Sans"/>
                        </a:rPr>
                        <a:t>Hard to meet with the whole team in weekdays</a:t>
                      </a:r>
                      <a:endParaRPr sz="2400">
                        <a:latin typeface="Gill Sans"/>
                        <a:ea typeface="Gill Sans"/>
                        <a:cs typeface="Gill Sans"/>
                        <a:sym typeface="Gill Sans"/>
                      </a:endParaRPr>
                    </a:p>
                  </a:txBody>
                  <a:tcPr marT="45725" marB="45725" marR="91450" marL="91450"/>
                </a:tc>
                <a:tc>
                  <a:txBody>
                    <a:bodyPr/>
                    <a:lstStyle/>
                    <a:p>
                      <a:pPr indent="0" lvl="0" marL="0" marR="0" rtl="0" algn="l">
                        <a:spcBef>
                          <a:spcPts val="0"/>
                        </a:spcBef>
                        <a:spcAft>
                          <a:spcPts val="0"/>
                        </a:spcAft>
                        <a:buNone/>
                      </a:pPr>
                      <a:r>
                        <a:rPr lang="en-GB" sz="2400">
                          <a:latin typeface="Gill Sans"/>
                          <a:ea typeface="Gill Sans"/>
                          <a:cs typeface="Gill Sans"/>
                          <a:sym typeface="Gill Sans"/>
                        </a:rPr>
                        <a:t>Sacrifice</a:t>
                      </a:r>
                      <a:r>
                        <a:rPr lang="en-GB" sz="2400">
                          <a:latin typeface="Gill Sans"/>
                          <a:ea typeface="Gill Sans"/>
                          <a:cs typeface="Gill Sans"/>
                          <a:sym typeface="Gill Sans"/>
                        </a:rPr>
                        <a:t> our weekend for the meeting</a:t>
                      </a:r>
                      <a:endParaRPr sz="2400">
                        <a:latin typeface="Gill Sans"/>
                        <a:ea typeface="Gill Sans"/>
                        <a:cs typeface="Gill Sans"/>
                        <a:sym typeface="Gill Sans"/>
                      </a:endParaRPr>
                    </a:p>
                  </a:txBody>
                  <a:tcPr marT="45725" marB="45725" marR="91450" marL="91450"/>
                </a:tc>
              </a:tr>
              <a:tr h="370850">
                <a:tc>
                  <a:txBody>
                    <a:bodyPr/>
                    <a:lstStyle/>
                    <a:p>
                      <a:pPr indent="0" lvl="0" marL="0" rtl="0" algn="l">
                        <a:spcBef>
                          <a:spcPts val="0"/>
                        </a:spcBef>
                        <a:spcAft>
                          <a:spcPts val="0"/>
                        </a:spcAft>
                        <a:buClr>
                          <a:schemeClr val="dk1"/>
                        </a:buClr>
                        <a:buFont typeface="Arial"/>
                        <a:buNone/>
                      </a:pPr>
                      <a:r>
                        <a:rPr lang="en-GB" sz="2400">
                          <a:latin typeface="Gill Sans"/>
                          <a:ea typeface="Gill Sans"/>
                          <a:cs typeface="Gill Sans"/>
                          <a:sym typeface="Gill Sans"/>
                        </a:rPr>
                        <a:t>Compete with other competitors inside the campus</a:t>
                      </a:r>
                      <a:endParaRPr sz="2400">
                        <a:latin typeface="Gill Sans"/>
                        <a:ea typeface="Gill Sans"/>
                        <a:cs typeface="Gill Sans"/>
                        <a:sym typeface="Gill Sans"/>
                      </a:endParaRPr>
                    </a:p>
                  </a:txBody>
                  <a:tcPr marT="45725" marB="45725" marR="91450" marL="91450"/>
                </a:tc>
                <a:tc>
                  <a:txBody>
                    <a:bodyPr/>
                    <a:lstStyle/>
                    <a:p>
                      <a:pPr indent="0" lvl="0" marL="0" marR="0" rtl="0" algn="l">
                        <a:spcBef>
                          <a:spcPts val="0"/>
                        </a:spcBef>
                        <a:spcAft>
                          <a:spcPts val="0"/>
                        </a:spcAft>
                        <a:buNone/>
                      </a:pPr>
                      <a:r>
                        <a:rPr lang="en-GB" sz="2400">
                          <a:latin typeface="Gill Sans"/>
                          <a:ea typeface="Gill Sans"/>
                          <a:cs typeface="Gill Sans"/>
                          <a:sym typeface="Gill Sans"/>
                        </a:rPr>
                        <a:t>We choose the top brand and high quality material to compete with other competitors</a:t>
                      </a:r>
                      <a:endParaRPr sz="2400">
                        <a:latin typeface="Gill Sans"/>
                        <a:ea typeface="Gill Sans"/>
                        <a:cs typeface="Gill Sans"/>
                        <a:sym typeface="Gill Sans"/>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7"/>
          <p:cNvSpPr txBox="1"/>
          <p:nvPr>
            <p:ph type="title"/>
          </p:nvPr>
        </p:nvSpPr>
        <p:spPr>
          <a:xfrm>
            <a:off x="1251678" y="382385"/>
            <a:ext cx="10178400" cy="149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GB"/>
              <a:t>IMPROVEMENT</a:t>
            </a:r>
            <a:endParaRPr/>
          </a:p>
        </p:txBody>
      </p:sp>
      <p:sp>
        <p:nvSpPr>
          <p:cNvPr id="143" name="Google Shape;143;p7"/>
          <p:cNvSpPr txBox="1"/>
          <p:nvPr>
            <p:ph idx="1" type="body"/>
          </p:nvPr>
        </p:nvSpPr>
        <p:spPr>
          <a:xfrm>
            <a:off x="1072225" y="3324950"/>
            <a:ext cx="3135300" cy="2580600"/>
          </a:xfrm>
          <a:prstGeom prst="rect">
            <a:avLst/>
          </a:prstGeom>
          <a:noFill/>
          <a:ln>
            <a:noFill/>
          </a:ln>
        </p:spPr>
        <p:txBody>
          <a:bodyPr anchorCtr="0" anchor="t" bIns="45700" lIns="91425" spcFirstLastPara="1" rIns="91425" wrap="square" tIns="45700">
            <a:normAutofit/>
          </a:bodyPr>
          <a:lstStyle/>
          <a:p>
            <a:pPr indent="-419100" lvl="0" marL="457200" rtl="0" algn="l">
              <a:lnSpc>
                <a:spcPct val="110000"/>
              </a:lnSpc>
              <a:spcBef>
                <a:spcPts val="0"/>
              </a:spcBef>
              <a:spcAft>
                <a:spcPts val="0"/>
              </a:spcAft>
              <a:buSzPts val="3000"/>
              <a:buChar char="➢"/>
            </a:pPr>
            <a:r>
              <a:rPr lang="en-GB" sz="3000"/>
              <a:t>Find partnerships that can invest in our business</a:t>
            </a:r>
            <a:endParaRPr sz="3000"/>
          </a:p>
          <a:p>
            <a:pPr indent="0" lvl="0" marL="457200" rtl="0" algn="l">
              <a:lnSpc>
                <a:spcPct val="110000"/>
              </a:lnSpc>
              <a:spcBef>
                <a:spcPts val="0"/>
              </a:spcBef>
              <a:spcAft>
                <a:spcPts val="0"/>
              </a:spcAft>
              <a:buNone/>
            </a:pPr>
            <a:r>
              <a:t/>
            </a:r>
            <a:endParaRPr/>
          </a:p>
        </p:txBody>
      </p:sp>
      <p:pic>
        <p:nvPicPr>
          <p:cNvPr id="144" name="Google Shape;144;p7"/>
          <p:cNvPicPr preferRelativeResize="0"/>
          <p:nvPr/>
        </p:nvPicPr>
        <p:blipFill>
          <a:blip r:embed="rId3">
            <a:alphaModFix/>
          </a:blip>
          <a:stretch>
            <a:fillRect/>
          </a:stretch>
        </p:blipFill>
        <p:spPr>
          <a:xfrm>
            <a:off x="1833613" y="1593052"/>
            <a:ext cx="1612524" cy="1612524"/>
          </a:xfrm>
          <a:prstGeom prst="rect">
            <a:avLst/>
          </a:prstGeom>
          <a:noFill/>
          <a:ln>
            <a:noFill/>
          </a:ln>
        </p:spPr>
      </p:pic>
      <p:sp>
        <p:nvSpPr>
          <p:cNvPr id="145" name="Google Shape;145;p7"/>
          <p:cNvSpPr txBox="1"/>
          <p:nvPr>
            <p:ph idx="1" type="body"/>
          </p:nvPr>
        </p:nvSpPr>
        <p:spPr>
          <a:xfrm>
            <a:off x="4131325" y="3324950"/>
            <a:ext cx="4101900" cy="3037800"/>
          </a:xfrm>
          <a:prstGeom prst="rect">
            <a:avLst/>
          </a:prstGeom>
          <a:noFill/>
          <a:ln>
            <a:noFill/>
          </a:ln>
        </p:spPr>
        <p:txBody>
          <a:bodyPr anchorCtr="0" anchor="t" bIns="45700" lIns="91425" spcFirstLastPara="1" rIns="91425" wrap="square" tIns="45700">
            <a:noAutofit/>
          </a:bodyPr>
          <a:lstStyle/>
          <a:p>
            <a:pPr indent="-419100" lvl="0" marL="457200" rtl="0" algn="l">
              <a:lnSpc>
                <a:spcPct val="110000"/>
              </a:lnSpc>
              <a:spcBef>
                <a:spcPts val="0"/>
              </a:spcBef>
              <a:spcAft>
                <a:spcPts val="0"/>
              </a:spcAft>
              <a:buSzPts val="3000"/>
              <a:buChar char="➢"/>
            </a:pPr>
            <a:r>
              <a:rPr lang="en-GB" sz="3000"/>
              <a:t>Establish our own startup company</a:t>
            </a:r>
            <a:endParaRPr sz="3000"/>
          </a:p>
          <a:p>
            <a:pPr indent="-419100" lvl="0" marL="914400" rtl="0" algn="l">
              <a:lnSpc>
                <a:spcPct val="110000"/>
              </a:lnSpc>
              <a:spcBef>
                <a:spcPts val="0"/>
              </a:spcBef>
              <a:spcAft>
                <a:spcPts val="0"/>
              </a:spcAft>
              <a:buSzPts val="3000"/>
              <a:buChar char="-"/>
            </a:pPr>
            <a:r>
              <a:rPr lang="en-GB" sz="3000"/>
              <a:t>Make our own brand</a:t>
            </a:r>
            <a:endParaRPr sz="3000"/>
          </a:p>
          <a:p>
            <a:pPr indent="-419100" lvl="0" marL="914400" rtl="0" algn="l">
              <a:lnSpc>
                <a:spcPct val="110000"/>
              </a:lnSpc>
              <a:spcBef>
                <a:spcPts val="0"/>
              </a:spcBef>
              <a:spcAft>
                <a:spcPts val="0"/>
              </a:spcAft>
              <a:buSzPts val="3000"/>
              <a:buChar char="-"/>
            </a:pPr>
            <a:r>
              <a:rPr lang="en-GB" sz="3000"/>
              <a:t>Find suppliers that give a good deal</a:t>
            </a:r>
            <a:endParaRPr sz="3000"/>
          </a:p>
          <a:p>
            <a:pPr indent="0" lvl="0" marL="457200" rtl="0" algn="l">
              <a:lnSpc>
                <a:spcPct val="110000"/>
              </a:lnSpc>
              <a:spcBef>
                <a:spcPts val="0"/>
              </a:spcBef>
              <a:spcAft>
                <a:spcPts val="0"/>
              </a:spcAft>
              <a:buNone/>
            </a:pPr>
            <a:r>
              <a:t/>
            </a:r>
            <a:endParaRPr sz="3000"/>
          </a:p>
        </p:txBody>
      </p:sp>
      <p:sp>
        <p:nvSpPr>
          <p:cNvPr id="146" name="Google Shape;146;p7"/>
          <p:cNvSpPr txBox="1"/>
          <p:nvPr>
            <p:ph idx="1" type="body"/>
          </p:nvPr>
        </p:nvSpPr>
        <p:spPr>
          <a:xfrm>
            <a:off x="8004775" y="3324950"/>
            <a:ext cx="4101900" cy="2827500"/>
          </a:xfrm>
          <a:prstGeom prst="rect">
            <a:avLst/>
          </a:prstGeom>
          <a:noFill/>
          <a:ln>
            <a:noFill/>
          </a:ln>
        </p:spPr>
        <p:txBody>
          <a:bodyPr anchorCtr="0" anchor="t" bIns="45700" lIns="91425" spcFirstLastPara="1" rIns="91425" wrap="square" tIns="45700">
            <a:noAutofit/>
          </a:bodyPr>
          <a:lstStyle/>
          <a:p>
            <a:pPr indent="-419100" lvl="0" marL="457200" rtl="0" algn="l">
              <a:lnSpc>
                <a:spcPct val="110000"/>
              </a:lnSpc>
              <a:spcBef>
                <a:spcPts val="0"/>
              </a:spcBef>
              <a:spcAft>
                <a:spcPts val="0"/>
              </a:spcAft>
              <a:buSzPts val="3000"/>
              <a:buChar char="➢"/>
            </a:pPr>
            <a:r>
              <a:rPr lang="en-GB" sz="3000"/>
              <a:t>Expand our team </a:t>
            </a:r>
            <a:endParaRPr sz="3000"/>
          </a:p>
          <a:p>
            <a:pPr indent="-419100" lvl="0" marL="914400" rtl="0" algn="l">
              <a:lnSpc>
                <a:spcPct val="110000"/>
              </a:lnSpc>
              <a:spcBef>
                <a:spcPts val="0"/>
              </a:spcBef>
              <a:spcAft>
                <a:spcPts val="0"/>
              </a:spcAft>
              <a:buSzPts val="3000"/>
              <a:buChar char="-"/>
            </a:pPr>
            <a:r>
              <a:rPr lang="en-GB" sz="3000"/>
              <a:t>Human Resource</a:t>
            </a:r>
            <a:endParaRPr sz="3000"/>
          </a:p>
          <a:p>
            <a:pPr indent="-419100" lvl="0" marL="914400" rtl="0" algn="l">
              <a:lnSpc>
                <a:spcPct val="110000"/>
              </a:lnSpc>
              <a:spcBef>
                <a:spcPts val="0"/>
              </a:spcBef>
              <a:spcAft>
                <a:spcPts val="0"/>
              </a:spcAft>
              <a:buSzPts val="3000"/>
              <a:buChar char="-"/>
            </a:pPr>
            <a:r>
              <a:rPr lang="en-GB" sz="3000"/>
              <a:t>Agents</a:t>
            </a:r>
            <a:endParaRPr sz="3000"/>
          </a:p>
          <a:p>
            <a:pPr indent="-419100" lvl="0" marL="914400" rtl="0" algn="l">
              <a:lnSpc>
                <a:spcPct val="110000"/>
              </a:lnSpc>
              <a:spcBef>
                <a:spcPts val="0"/>
              </a:spcBef>
              <a:spcAft>
                <a:spcPts val="0"/>
              </a:spcAft>
              <a:buSzPts val="3000"/>
              <a:buChar char="-"/>
            </a:pPr>
            <a:r>
              <a:rPr lang="en-GB" sz="3000"/>
              <a:t>Graphic Designers</a:t>
            </a:r>
            <a:endParaRPr sz="3000"/>
          </a:p>
          <a:p>
            <a:pPr indent="-419100" lvl="0" marL="914400" rtl="0" algn="l">
              <a:lnSpc>
                <a:spcPct val="110000"/>
              </a:lnSpc>
              <a:spcBef>
                <a:spcPts val="0"/>
              </a:spcBef>
              <a:spcAft>
                <a:spcPts val="0"/>
              </a:spcAft>
              <a:buSzPts val="3000"/>
              <a:buChar char="-"/>
            </a:pPr>
            <a:r>
              <a:rPr lang="en-GB" sz="3000"/>
              <a:t>Digital Marketing</a:t>
            </a:r>
            <a:endParaRPr sz="3000"/>
          </a:p>
          <a:p>
            <a:pPr indent="0" lvl="0" marL="457200" rtl="0" algn="l">
              <a:lnSpc>
                <a:spcPct val="110000"/>
              </a:lnSpc>
              <a:spcBef>
                <a:spcPts val="0"/>
              </a:spcBef>
              <a:spcAft>
                <a:spcPts val="0"/>
              </a:spcAft>
              <a:buNone/>
            </a:pPr>
            <a:r>
              <a:t/>
            </a:r>
            <a:endParaRPr sz="3000"/>
          </a:p>
        </p:txBody>
      </p:sp>
      <p:pic>
        <p:nvPicPr>
          <p:cNvPr id="147" name="Google Shape;147;p7"/>
          <p:cNvPicPr preferRelativeResize="0"/>
          <p:nvPr/>
        </p:nvPicPr>
        <p:blipFill>
          <a:blip r:embed="rId4">
            <a:alphaModFix/>
          </a:blip>
          <a:stretch>
            <a:fillRect/>
          </a:stretch>
        </p:blipFill>
        <p:spPr>
          <a:xfrm>
            <a:off x="5226275" y="1593062"/>
            <a:ext cx="1612500" cy="1612500"/>
          </a:xfrm>
          <a:prstGeom prst="rect">
            <a:avLst/>
          </a:prstGeom>
          <a:noFill/>
          <a:ln>
            <a:noFill/>
          </a:ln>
        </p:spPr>
      </p:pic>
      <p:pic>
        <p:nvPicPr>
          <p:cNvPr id="148" name="Google Shape;148;p7"/>
          <p:cNvPicPr preferRelativeResize="0"/>
          <p:nvPr/>
        </p:nvPicPr>
        <p:blipFill>
          <a:blip r:embed="rId5">
            <a:alphaModFix/>
          </a:blip>
          <a:stretch>
            <a:fillRect/>
          </a:stretch>
        </p:blipFill>
        <p:spPr>
          <a:xfrm>
            <a:off x="9076125" y="1653200"/>
            <a:ext cx="1492198" cy="14921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2" name="Shape 152"/>
        <p:cNvGrpSpPr/>
        <p:nvPr/>
      </p:nvGrpSpPr>
      <p:grpSpPr>
        <a:xfrm>
          <a:off x="0" y="0"/>
          <a:ext cx="0" cy="0"/>
          <a:chOff x="0" y="0"/>
          <a:chExt cx="0" cy="0"/>
        </a:xfrm>
      </p:grpSpPr>
      <p:sp>
        <p:nvSpPr>
          <p:cNvPr id="153" name="Google Shape;153;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4" name="Google Shape;154;p8"/>
          <p:cNvSpPr/>
          <p:nvPr/>
        </p:nvSpPr>
        <p:spPr>
          <a:xfrm flipH="1">
            <a:off x="141730" y="0"/>
            <a:ext cx="7789615" cy="6858000"/>
          </a:xfrm>
          <a:custGeom>
            <a:rect b="b" l="l" r="r" t="t"/>
            <a:pathLst>
              <a:path extrusionOk="0" h="6858000" w="9807836">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a:noFill/>
          </a:ln>
        </p:spPr>
      </p:sp>
      <p:sp>
        <p:nvSpPr>
          <p:cNvPr id="155" name="Google Shape;155;p8"/>
          <p:cNvSpPr txBox="1"/>
          <p:nvPr>
            <p:ph type="ctrTitle"/>
          </p:nvPr>
        </p:nvSpPr>
        <p:spPr>
          <a:xfrm>
            <a:off x="926927" y="1231894"/>
            <a:ext cx="5490143" cy="433917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1A00"/>
              </a:buClr>
              <a:buSzPts val="5500"/>
              <a:buFont typeface="Impact"/>
              <a:buNone/>
            </a:pPr>
            <a:r>
              <a:rPr lang="en-GB" sz="5500">
                <a:solidFill>
                  <a:srgbClr val="2A1A00"/>
                </a:solidFill>
              </a:rPr>
              <a:t>BUSINESS PLAN</a:t>
            </a:r>
            <a:endParaRPr sz="5500">
              <a:solidFill>
                <a:srgbClr val="2A1A00"/>
              </a:solidFill>
            </a:endParaRPr>
          </a:p>
        </p:txBody>
      </p:sp>
      <p:sp>
        <p:nvSpPr>
          <p:cNvPr id="156" name="Google Shape;156;p8"/>
          <p:cNvSpPr txBox="1"/>
          <p:nvPr>
            <p:ph idx="1" type="subTitle"/>
          </p:nvPr>
        </p:nvSpPr>
        <p:spPr>
          <a:xfrm>
            <a:off x="926927" y="5660572"/>
            <a:ext cx="6020627" cy="785904"/>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2000"/>
              <a:buNone/>
            </a:pPr>
            <a:r>
              <a:t/>
            </a:r>
            <a:endParaRPr>
              <a:solidFill>
                <a:srgbClr val="F3F3F2"/>
              </a:solidFill>
            </a:endParaRPr>
          </a:p>
        </p:txBody>
      </p:sp>
      <p:sp>
        <p:nvSpPr>
          <p:cNvPr id="157" name="Google Shape;157;p8"/>
          <p:cNvSpPr/>
          <p:nvPr/>
        </p:nvSpPr>
        <p:spPr>
          <a:xfrm>
            <a:off x="0" y="0"/>
            <a:ext cx="283464" cy="6858000"/>
          </a:xfrm>
          <a:prstGeom prst="rect">
            <a:avLst/>
          </a:prstGeom>
          <a:solidFill>
            <a:srgbClr val="2A1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Briefcase" id="158" name="Google Shape;158;p8"/>
          <p:cNvPicPr preferRelativeResize="0"/>
          <p:nvPr/>
        </p:nvPicPr>
        <p:blipFill rotWithShape="1">
          <a:blip r:embed="rId3">
            <a:alphaModFix/>
          </a:blip>
          <a:srcRect b="0" l="0" r="0" t="0"/>
          <a:stretch/>
        </p:blipFill>
        <p:spPr>
          <a:xfrm>
            <a:off x="7552944" y="1433476"/>
            <a:ext cx="3995592" cy="39955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0"/>
          <p:cNvSpPr txBox="1"/>
          <p:nvPr>
            <p:ph type="title"/>
          </p:nvPr>
        </p:nvSpPr>
        <p:spPr>
          <a:xfrm>
            <a:off x="4351052" y="543104"/>
            <a:ext cx="3489900" cy="807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2"/>
              </a:buClr>
              <a:buSzPts val="5100"/>
              <a:buFont typeface="Impact"/>
              <a:buNone/>
            </a:pPr>
            <a:r>
              <a:rPr lang="en-GB"/>
              <a:t>STRATEGIES</a:t>
            </a:r>
            <a:endParaRPr/>
          </a:p>
        </p:txBody>
      </p:sp>
      <p:sp>
        <p:nvSpPr>
          <p:cNvPr id="164" name="Google Shape;164;p10"/>
          <p:cNvSpPr txBox="1"/>
          <p:nvPr>
            <p:ph idx="1" type="body"/>
          </p:nvPr>
        </p:nvSpPr>
        <p:spPr>
          <a:xfrm>
            <a:off x="1178850" y="1696625"/>
            <a:ext cx="9834300" cy="43578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GB" sz="2400"/>
              <a:t>Always update the Business Model Canvas (BMC) and Value Proposition Canvas (VPC)</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GB" sz="2400"/>
              <a:t>Plan the next step to do with the team</a:t>
            </a:r>
            <a:endParaRPr sz="2400"/>
          </a:p>
          <a:p>
            <a:pPr indent="0" lvl="0" marL="457200" rtl="0" algn="l">
              <a:spcBef>
                <a:spcPts val="0"/>
              </a:spcBef>
              <a:spcAft>
                <a:spcPts val="0"/>
              </a:spcAft>
              <a:buNone/>
            </a:pPr>
            <a:r>
              <a:rPr lang="en-GB" sz="2400"/>
              <a:t>Example: After we have made our poster, we did a meeting and came up with our next step to do in our business by focusing on marketing our business through media social</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GB" sz="2400"/>
              <a:t>Keep a good relationship with our resources likes pay on time to our supplier</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
          <p:cNvSpPr txBox="1"/>
          <p:nvPr>
            <p:ph type="title"/>
          </p:nvPr>
        </p:nvSpPr>
        <p:spPr>
          <a:xfrm>
            <a:off x="2968716" y="102358"/>
            <a:ext cx="6350100" cy="69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2"/>
              </a:buClr>
              <a:buSzPts val="4400"/>
              <a:buFont typeface="Impact"/>
              <a:buNone/>
            </a:pPr>
            <a:r>
              <a:rPr lang="en-GB" sz="4400"/>
              <a:t>BUSINESS MODEL CANVAS</a:t>
            </a:r>
            <a:endParaRPr sz="4400"/>
          </a:p>
        </p:txBody>
      </p:sp>
      <p:sp>
        <p:nvSpPr>
          <p:cNvPr id="170" name="Google Shape;170;p3"/>
          <p:cNvSpPr/>
          <p:nvPr/>
        </p:nvSpPr>
        <p:spPr>
          <a:xfrm>
            <a:off x="1306812" y="771222"/>
            <a:ext cx="2034900" cy="4142100"/>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nvGrpSpPr>
          <p:cNvPr id="171" name="Google Shape;171;p3"/>
          <p:cNvGrpSpPr/>
          <p:nvPr/>
        </p:nvGrpSpPr>
        <p:grpSpPr>
          <a:xfrm>
            <a:off x="1306812" y="771222"/>
            <a:ext cx="10169568" cy="5984418"/>
            <a:chOff x="1306812" y="771222"/>
            <a:chExt cx="10169568" cy="5984418"/>
          </a:xfrm>
        </p:grpSpPr>
        <p:sp>
          <p:nvSpPr>
            <p:cNvPr id="172" name="Google Shape;172;p3"/>
            <p:cNvSpPr/>
            <p:nvPr/>
          </p:nvSpPr>
          <p:spPr>
            <a:xfrm>
              <a:off x="1306813" y="4913194"/>
              <a:ext cx="10169567" cy="1842446"/>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73" name="Google Shape;173;p3"/>
            <p:cNvSpPr/>
            <p:nvPr/>
          </p:nvSpPr>
          <p:spPr>
            <a:xfrm>
              <a:off x="9441329" y="771222"/>
              <a:ext cx="2035050" cy="4135611"/>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74" name="Google Shape;174;p3"/>
            <p:cNvSpPr/>
            <p:nvPr/>
          </p:nvSpPr>
          <p:spPr>
            <a:xfrm>
              <a:off x="5376911" y="771222"/>
              <a:ext cx="2035050" cy="4135611"/>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75" name="Google Shape;175;p3"/>
            <p:cNvSpPr/>
            <p:nvPr/>
          </p:nvSpPr>
          <p:spPr>
            <a:xfrm>
              <a:off x="3341862" y="771222"/>
              <a:ext cx="2035050" cy="4141972"/>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76" name="Google Shape;176;p3"/>
            <p:cNvSpPr/>
            <p:nvPr/>
          </p:nvSpPr>
          <p:spPr>
            <a:xfrm>
              <a:off x="7406280" y="771222"/>
              <a:ext cx="2035050" cy="4135611"/>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77" name="Google Shape;177;p3"/>
            <p:cNvSpPr/>
            <p:nvPr/>
          </p:nvSpPr>
          <p:spPr>
            <a:xfrm>
              <a:off x="3341862" y="2842207"/>
              <a:ext cx="2040177" cy="2064625"/>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78" name="Google Shape;178;p3"/>
            <p:cNvSpPr/>
            <p:nvPr/>
          </p:nvSpPr>
          <p:spPr>
            <a:xfrm>
              <a:off x="7411960" y="2842208"/>
              <a:ext cx="2029369" cy="2064625"/>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79" name="Google Shape;179;p3"/>
            <p:cNvSpPr/>
            <p:nvPr/>
          </p:nvSpPr>
          <p:spPr>
            <a:xfrm>
              <a:off x="1315333" y="4913194"/>
              <a:ext cx="5017228" cy="1842446"/>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80" name="Google Shape;180;p3"/>
            <p:cNvSpPr/>
            <p:nvPr/>
          </p:nvSpPr>
          <p:spPr>
            <a:xfrm>
              <a:off x="1306812" y="771222"/>
              <a:ext cx="2035050" cy="4141972"/>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181" name="Google Shape;181;p3"/>
          <p:cNvSpPr/>
          <p:nvPr/>
        </p:nvSpPr>
        <p:spPr>
          <a:xfrm>
            <a:off x="9568164" y="1172285"/>
            <a:ext cx="1709400" cy="663000"/>
          </a:xfrm>
          <a:prstGeom prst="snip1Rect">
            <a:avLst>
              <a:gd fmla="val 16667" name="adj"/>
            </a:avLst>
          </a:prstGeom>
          <a:solidFill>
            <a:schemeClr val="accent1"/>
          </a:solidFill>
          <a:ln cap="flat" cmpd="sng" w="12700">
            <a:solidFill>
              <a:srgbClr val="B482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IIUM Female Students</a:t>
            </a:r>
            <a:endParaRPr/>
          </a:p>
        </p:txBody>
      </p:sp>
      <p:sp>
        <p:nvSpPr>
          <p:cNvPr id="182" name="Google Shape;182;p3"/>
          <p:cNvSpPr/>
          <p:nvPr/>
        </p:nvSpPr>
        <p:spPr>
          <a:xfrm>
            <a:off x="9568164" y="1982598"/>
            <a:ext cx="1709400" cy="1291200"/>
          </a:xfrm>
          <a:prstGeom prst="snip1Rect">
            <a:avLst>
              <a:gd fmla="val 16667" name="adj"/>
            </a:avLst>
          </a:prstGeom>
          <a:solidFill>
            <a:schemeClr val="accent3"/>
          </a:solidFill>
          <a:ln cap="flat" cmpd="sng" w="12700">
            <a:solidFill>
              <a:srgbClr val="33818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Those who wear 48’ and polycotton scarf</a:t>
            </a:r>
            <a:endParaRPr/>
          </a:p>
        </p:txBody>
      </p:sp>
      <p:sp>
        <p:nvSpPr>
          <p:cNvPr id="183" name="Google Shape;183;p3"/>
          <p:cNvSpPr/>
          <p:nvPr/>
        </p:nvSpPr>
        <p:spPr>
          <a:xfrm>
            <a:off x="9568166" y="3419290"/>
            <a:ext cx="1696200" cy="481500"/>
          </a:xfrm>
          <a:prstGeom prst="snip1Rect">
            <a:avLst>
              <a:gd fmla="val 16667" name="adj"/>
            </a:avLst>
          </a:prstGeom>
          <a:solidFill>
            <a:schemeClr val="accent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Internet User</a:t>
            </a:r>
            <a:endParaRPr/>
          </a:p>
        </p:txBody>
      </p:sp>
      <p:sp>
        <p:nvSpPr>
          <p:cNvPr id="184" name="Google Shape;184;p3"/>
          <p:cNvSpPr/>
          <p:nvPr/>
        </p:nvSpPr>
        <p:spPr>
          <a:xfrm>
            <a:off x="6551563" y="5099066"/>
            <a:ext cx="1193700" cy="807000"/>
          </a:xfrm>
          <a:prstGeom prst="snip1Rect">
            <a:avLst>
              <a:gd fmla="val 16667" name="adj"/>
            </a:avLst>
          </a:prstGeom>
          <a:solidFill>
            <a:schemeClr val="accent1"/>
          </a:solidFill>
          <a:ln cap="flat" cmpd="sng" w="12700">
            <a:solidFill>
              <a:srgbClr val="B482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Direct Sales</a:t>
            </a:r>
            <a:endParaRPr/>
          </a:p>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85" name="Google Shape;185;p3"/>
          <p:cNvSpPr/>
          <p:nvPr/>
        </p:nvSpPr>
        <p:spPr>
          <a:xfrm>
            <a:off x="8174665" y="5118102"/>
            <a:ext cx="1266600" cy="787800"/>
          </a:xfrm>
          <a:prstGeom prst="snip1Rect">
            <a:avLst>
              <a:gd fmla="val 16667" name="adj"/>
            </a:avLst>
          </a:prstGeom>
          <a:solidFill>
            <a:schemeClr val="accent3"/>
          </a:solidFill>
          <a:ln cap="flat" cmpd="sng" w="12700">
            <a:solidFill>
              <a:srgbClr val="33818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Additional Fee</a:t>
            </a:r>
            <a:endParaRPr/>
          </a:p>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86" name="Google Shape;186;p3"/>
          <p:cNvSpPr/>
          <p:nvPr/>
        </p:nvSpPr>
        <p:spPr>
          <a:xfrm>
            <a:off x="9870845" y="5099066"/>
            <a:ext cx="1266600" cy="807000"/>
          </a:xfrm>
          <a:prstGeom prst="snip1Rect">
            <a:avLst>
              <a:gd fmla="val 16667" name="adj"/>
            </a:avLst>
          </a:prstGeom>
          <a:solidFill>
            <a:schemeClr val="accent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Online Payment</a:t>
            </a:r>
            <a:endParaRPr b="0" i="0" sz="1800" u="none" cap="none" strike="noStrike">
              <a:solidFill>
                <a:schemeClr val="dk1"/>
              </a:solidFill>
              <a:latin typeface="Gill Sans"/>
              <a:ea typeface="Gill Sans"/>
              <a:cs typeface="Gill Sans"/>
              <a:sym typeface="Gill Sans"/>
            </a:endParaRPr>
          </a:p>
        </p:txBody>
      </p:sp>
      <p:sp>
        <p:nvSpPr>
          <p:cNvPr id="187" name="Google Shape;187;p3"/>
          <p:cNvSpPr/>
          <p:nvPr/>
        </p:nvSpPr>
        <p:spPr>
          <a:xfrm>
            <a:off x="7519862" y="3010131"/>
            <a:ext cx="1709400" cy="403500"/>
          </a:xfrm>
          <a:prstGeom prst="snip1Rect">
            <a:avLst>
              <a:gd fmla="val 16667" name="adj"/>
            </a:avLst>
          </a:prstGeom>
          <a:solidFill>
            <a:schemeClr val="accent1"/>
          </a:solidFill>
          <a:ln cap="flat" cmpd="sng" w="12700">
            <a:solidFill>
              <a:srgbClr val="B482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WhatsApp</a:t>
            </a:r>
            <a:endParaRPr/>
          </a:p>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88" name="Google Shape;188;p3"/>
          <p:cNvSpPr/>
          <p:nvPr/>
        </p:nvSpPr>
        <p:spPr>
          <a:xfrm>
            <a:off x="7517446" y="3497409"/>
            <a:ext cx="1709400" cy="403500"/>
          </a:xfrm>
          <a:prstGeom prst="snip1Rect">
            <a:avLst>
              <a:gd fmla="val 16667" name="adj"/>
            </a:avLst>
          </a:prstGeom>
          <a:solidFill>
            <a:schemeClr val="accent3"/>
          </a:solidFill>
          <a:ln cap="flat" cmpd="sng" w="12700">
            <a:solidFill>
              <a:srgbClr val="33818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Instagram</a:t>
            </a:r>
            <a:endParaRPr b="0" i="0" sz="1800" u="none" cap="none" strike="noStrike">
              <a:solidFill>
                <a:schemeClr val="dk1"/>
              </a:solidFill>
              <a:latin typeface="Gill Sans"/>
              <a:ea typeface="Gill Sans"/>
              <a:cs typeface="Gill Sans"/>
              <a:sym typeface="Gill Sans"/>
            </a:endParaRPr>
          </a:p>
        </p:txBody>
      </p:sp>
      <p:sp>
        <p:nvSpPr>
          <p:cNvPr id="189" name="Google Shape;189;p3"/>
          <p:cNvSpPr/>
          <p:nvPr/>
        </p:nvSpPr>
        <p:spPr>
          <a:xfrm>
            <a:off x="7524073" y="3975131"/>
            <a:ext cx="1696200" cy="403500"/>
          </a:xfrm>
          <a:prstGeom prst="snip1Rect">
            <a:avLst>
              <a:gd fmla="val 16667" name="adj"/>
            </a:avLst>
          </a:prstGeom>
          <a:solidFill>
            <a:schemeClr val="accent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Facebook</a:t>
            </a:r>
            <a:endParaRPr/>
          </a:p>
        </p:txBody>
      </p:sp>
      <p:sp>
        <p:nvSpPr>
          <p:cNvPr id="190" name="Google Shape;190;p3"/>
          <p:cNvSpPr/>
          <p:nvPr/>
        </p:nvSpPr>
        <p:spPr>
          <a:xfrm>
            <a:off x="5536949" y="1164029"/>
            <a:ext cx="1696200" cy="663000"/>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High Quality Material</a:t>
            </a:r>
            <a:endParaRPr b="0" i="0" sz="1800" u="none" cap="none" strike="noStrike">
              <a:solidFill>
                <a:schemeClr val="dk1"/>
              </a:solidFill>
              <a:latin typeface="Gill Sans"/>
              <a:ea typeface="Gill Sans"/>
              <a:cs typeface="Gill Sans"/>
              <a:sym typeface="Gill Sans"/>
            </a:endParaRPr>
          </a:p>
        </p:txBody>
      </p:sp>
      <p:sp>
        <p:nvSpPr>
          <p:cNvPr id="191" name="Google Shape;191;p3"/>
          <p:cNvSpPr/>
          <p:nvPr/>
        </p:nvSpPr>
        <p:spPr>
          <a:xfrm>
            <a:off x="5536949" y="1965327"/>
            <a:ext cx="1696200" cy="663000"/>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Trendy Colours</a:t>
            </a:r>
            <a:endParaRPr/>
          </a:p>
        </p:txBody>
      </p:sp>
      <p:sp>
        <p:nvSpPr>
          <p:cNvPr id="192" name="Google Shape;192;p3"/>
          <p:cNvSpPr/>
          <p:nvPr/>
        </p:nvSpPr>
        <p:spPr>
          <a:xfrm>
            <a:off x="5536949" y="2761818"/>
            <a:ext cx="1696200" cy="774900"/>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Wrap in plastic bag (secure)</a:t>
            </a:r>
            <a:endParaRPr/>
          </a:p>
        </p:txBody>
      </p:sp>
      <p:sp>
        <p:nvSpPr>
          <p:cNvPr id="193" name="Google Shape;193;p3"/>
          <p:cNvSpPr/>
          <p:nvPr/>
        </p:nvSpPr>
        <p:spPr>
          <a:xfrm>
            <a:off x="7469698" y="1139407"/>
            <a:ext cx="1899600" cy="695700"/>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Upload photos in social media</a:t>
            </a:r>
            <a:endParaRPr/>
          </a:p>
        </p:txBody>
      </p:sp>
      <p:sp>
        <p:nvSpPr>
          <p:cNvPr id="194" name="Google Shape;194;p3"/>
          <p:cNvSpPr/>
          <p:nvPr/>
        </p:nvSpPr>
        <p:spPr>
          <a:xfrm>
            <a:off x="7469698" y="1883854"/>
            <a:ext cx="1914000" cy="412800"/>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Customer Service</a:t>
            </a:r>
            <a:endParaRPr/>
          </a:p>
        </p:txBody>
      </p:sp>
      <p:sp>
        <p:nvSpPr>
          <p:cNvPr id="195" name="Google Shape;195;p3"/>
          <p:cNvSpPr/>
          <p:nvPr/>
        </p:nvSpPr>
        <p:spPr>
          <a:xfrm>
            <a:off x="7469698" y="2345440"/>
            <a:ext cx="1899600" cy="412800"/>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Ask for feedback</a:t>
            </a:r>
            <a:endParaRPr/>
          </a:p>
        </p:txBody>
      </p:sp>
      <p:sp>
        <p:nvSpPr>
          <p:cNvPr id="196" name="Google Shape;196;p3"/>
          <p:cNvSpPr/>
          <p:nvPr/>
        </p:nvSpPr>
        <p:spPr>
          <a:xfrm>
            <a:off x="1416396" y="1164028"/>
            <a:ext cx="1768200" cy="663000"/>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IIUM Kuantan Student</a:t>
            </a:r>
            <a:endParaRPr/>
          </a:p>
        </p:txBody>
      </p:sp>
      <p:sp>
        <p:nvSpPr>
          <p:cNvPr id="197" name="Google Shape;197;p3"/>
          <p:cNvSpPr/>
          <p:nvPr/>
        </p:nvSpPr>
        <p:spPr>
          <a:xfrm>
            <a:off x="1433649" y="1965327"/>
            <a:ext cx="1768200" cy="663000"/>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Poslaju</a:t>
            </a:r>
            <a:endParaRPr b="0" i="0" sz="1800" u="none" cap="none" strike="noStrike">
              <a:solidFill>
                <a:schemeClr val="dk1"/>
              </a:solidFill>
              <a:latin typeface="Gill Sans"/>
              <a:ea typeface="Gill Sans"/>
              <a:cs typeface="Gill Sans"/>
              <a:sym typeface="Gill Sans"/>
            </a:endParaRPr>
          </a:p>
        </p:txBody>
      </p:sp>
      <p:sp>
        <p:nvSpPr>
          <p:cNvPr id="198" name="Google Shape;198;p3"/>
          <p:cNvSpPr/>
          <p:nvPr/>
        </p:nvSpPr>
        <p:spPr>
          <a:xfrm>
            <a:off x="1433649" y="2761818"/>
            <a:ext cx="1768200" cy="663000"/>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Social Media</a:t>
            </a:r>
            <a:endParaRPr/>
          </a:p>
        </p:txBody>
      </p:sp>
      <p:sp>
        <p:nvSpPr>
          <p:cNvPr id="199" name="Google Shape;199;p3"/>
          <p:cNvSpPr/>
          <p:nvPr/>
        </p:nvSpPr>
        <p:spPr>
          <a:xfrm>
            <a:off x="3496218" y="2972384"/>
            <a:ext cx="1711800" cy="375000"/>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Capital</a:t>
            </a:r>
            <a:endParaRPr/>
          </a:p>
        </p:txBody>
      </p:sp>
      <p:sp>
        <p:nvSpPr>
          <p:cNvPr id="200" name="Google Shape;200;p3"/>
          <p:cNvSpPr/>
          <p:nvPr/>
        </p:nvSpPr>
        <p:spPr>
          <a:xfrm>
            <a:off x="3505892" y="3490782"/>
            <a:ext cx="1696200" cy="645300"/>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Marketing Equipment</a:t>
            </a:r>
            <a:endParaRPr/>
          </a:p>
        </p:txBody>
      </p:sp>
      <p:sp>
        <p:nvSpPr>
          <p:cNvPr id="201" name="Google Shape;201;p3"/>
          <p:cNvSpPr/>
          <p:nvPr/>
        </p:nvSpPr>
        <p:spPr>
          <a:xfrm>
            <a:off x="3529838" y="4279338"/>
            <a:ext cx="1672200" cy="430800"/>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Skilled Staff</a:t>
            </a:r>
            <a:endParaRPr/>
          </a:p>
        </p:txBody>
      </p:sp>
      <p:sp>
        <p:nvSpPr>
          <p:cNvPr id="202" name="Google Shape;202;p3"/>
          <p:cNvSpPr/>
          <p:nvPr/>
        </p:nvSpPr>
        <p:spPr>
          <a:xfrm>
            <a:off x="1707936" y="5104181"/>
            <a:ext cx="1696200" cy="663000"/>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Postage of the scarf</a:t>
            </a:r>
            <a:endParaRPr/>
          </a:p>
        </p:txBody>
      </p:sp>
      <p:sp>
        <p:nvSpPr>
          <p:cNvPr id="203" name="Google Shape;203;p3"/>
          <p:cNvSpPr/>
          <p:nvPr/>
        </p:nvSpPr>
        <p:spPr>
          <a:xfrm>
            <a:off x="2944445" y="5892213"/>
            <a:ext cx="1696200" cy="663000"/>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Transportation Fee</a:t>
            </a:r>
            <a:endParaRPr/>
          </a:p>
        </p:txBody>
      </p:sp>
      <p:sp>
        <p:nvSpPr>
          <p:cNvPr id="204" name="Google Shape;204;p3"/>
          <p:cNvSpPr/>
          <p:nvPr/>
        </p:nvSpPr>
        <p:spPr>
          <a:xfrm>
            <a:off x="4256466" y="5118102"/>
            <a:ext cx="1696200" cy="663000"/>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Internet Fee</a:t>
            </a:r>
            <a:endParaRPr/>
          </a:p>
        </p:txBody>
      </p:sp>
      <p:sp>
        <p:nvSpPr>
          <p:cNvPr id="205" name="Google Shape;205;p3"/>
          <p:cNvSpPr/>
          <p:nvPr/>
        </p:nvSpPr>
        <p:spPr>
          <a:xfrm>
            <a:off x="3408376" y="858407"/>
            <a:ext cx="1910700" cy="503100"/>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600" u="none" cap="none" strike="noStrike">
                <a:solidFill>
                  <a:schemeClr val="dk1"/>
                </a:solidFill>
                <a:latin typeface="Gill Sans"/>
                <a:ea typeface="Gill Sans"/>
                <a:cs typeface="Gill Sans"/>
                <a:sym typeface="Gill Sans"/>
              </a:rPr>
              <a:t>Create social media account</a:t>
            </a:r>
            <a:endParaRPr/>
          </a:p>
        </p:txBody>
      </p:sp>
      <p:sp>
        <p:nvSpPr>
          <p:cNvPr id="206" name="Google Shape;206;p3"/>
          <p:cNvSpPr/>
          <p:nvPr/>
        </p:nvSpPr>
        <p:spPr>
          <a:xfrm>
            <a:off x="3408376" y="1396091"/>
            <a:ext cx="1910700" cy="527700"/>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600" u="none" cap="none" strike="noStrike">
                <a:solidFill>
                  <a:schemeClr val="dk1"/>
                </a:solidFill>
                <a:latin typeface="Gill Sans"/>
                <a:ea typeface="Gill Sans"/>
                <a:cs typeface="Gill Sans"/>
                <a:sym typeface="Gill Sans"/>
              </a:rPr>
              <a:t>Deal with supplier and choose colours</a:t>
            </a:r>
            <a:endParaRPr/>
          </a:p>
        </p:txBody>
      </p:sp>
      <p:sp>
        <p:nvSpPr>
          <p:cNvPr id="207" name="Google Shape;207;p3"/>
          <p:cNvSpPr/>
          <p:nvPr/>
        </p:nvSpPr>
        <p:spPr>
          <a:xfrm>
            <a:off x="3388480" y="1956525"/>
            <a:ext cx="1941900" cy="488700"/>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600" u="none" cap="none" strike="noStrike">
                <a:solidFill>
                  <a:schemeClr val="dk1"/>
                </a:solidFill>
                <a:latin typeface="Gill Sans"/>
                <a:ea typeface="Gill Sans"/>
                <a:cs typeface="Gill Sans"/>
                <a:sym typeface="Gill Sans"/>
              </a:rPr>
              <a:t>Promote on social media</a:t>
            </a:r>
            <a:endParaRPr/>
          </a:p>
        </p:txBody>
      </p:sp>
      <p:sp>
        <p:nvSpPr>
          <p:cNvPr id="208" name="Google Shape;208;p3"/>
          <p:cNvSpPr/>
          <p:nvPr/>
        </p:nvSpPr>
        <p:spPr>
          <a:xfrm>
            <a:off x="3398850" y="2485676"/>
            <a:ext cx="1927800" cy="289800"/>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600" u="none" cap="none" strike="noStrike">
                <a:solidFill>
                  <a:schemeClr val="dk1"/>
                </a:solidFill>
                <a:latin typeface="Gill Sans"/>
                <a:ea typeface="Gill Sans"/>
                <a:cs typeface="Gill Sans"/>
                <a:sym typeface="Gill Sans"/>
              </a:rPr>
              <a:t>Deliver the scarf</a:t>
            </a:r>
            <a:endParaRPr b="0" i="0" sz="1600" u="none" cap="none" strike="noStrike">
              <a:solidFill>
                <a:schemeClr val="dk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4"/>
          <p:cNvSpPr txBox="1"/>
          <p:nvPr>
            <p:ph type="title"/>
          </p:nvPr>
        </p:nvSpPr>
        <p:spPr>
          <a:xfrm>
            <a:off x="2566095" y="327794"/>
            <a:ext cx="7059809" cy="75037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Impact"/>
              <a:buNone/>
            </a:pPr>
            <a:r>
              <a:rPr lang="en-GB" sz="4400"/>
              <a:t>VALUE PROPOSITION CANVAS</a:t>
            </a:r>
            <a:endParaRPr sz="4400"/>
          </a:p>
        </p:txBody>
      </p:sp>
      <p:grpSp>
        <p:nvGrpSpPr>
          <p:cNvPr id="214" name="Google Shape;214;p4"/>
          <p:cNvGrpSpPr/>
          <p:nvPr/>
        </p:nvGrpSpPr>
        <p:grpSpPr>
          <a:xfrm>
            <a:off x="1255593" y="1646827"/>
            <a:ext cx="4585649" cy="4585650"/>
            <a:chOff x="1255593" y="1646827"/>
            <a:chExt cx="4585649" cy="4585650"/>
          </a:xfrm>
        </p:grpSpPr>
        <p:sp>
          <p:nvSpPr>
            <p:cNvPr id="215" name="Google Shape;215;p4"/>
            <p:cNvSpPr/>
            <p:nvPr/>
          </p:nvSpPr>
          <p:spPr>
            <a:xfrm>
              <a:off x="1255593" y="1646827"/>
              <a:ext cx="4585649" cy="4585649"/>
            </a:xfrm>
            <a:prstGeom prst="rect">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cxnSp>
          <p:nvCxnSpPr>
            <p:cNvPr id="216" name="Google Shape;216;p4"/>
            <p:cNvCxnSpPr>
              <a:endCxn id="215" idx="3"/>
            </p:cNvCxnSpPr>
            <p:nvPr/>
          </p:nvCxnSpPr>
          <p:spPr>
            <a:xfrm>
              <a:off x="3480242" y="3939651"/>
              <a:ext cx="2361000" cy="0"/>
            </a:xfrm>
            <a:prstGeom prst="straightConnector1">
              <a:avLst/>
            </a:prstGeom>
            <a:noFill/>
            <a:ln cap="flat" cmpd="sng" w="9525">
              <a:solidFill>
                <a:schemeClr val="dk1"/>
              </a:solidFill>
              <a:prstDash val="solid"/>
              <a:round/>
              <a:headEnd len="sm" w="sm" type="none"/>
              <a:tailEnd len="sm" w="sm" type="none"/>
            </a:ln>
          </p:spPr>
        </p:cxnSp>
        <p:cxnSp>
          <p:nvCxnSpPr>
            <p:cNvPr id="217" name="Google Shape;217;p4"/>
            <p:cNvCxnSpPr/>
            <p:nvPr/>
          </p:nvCxnSpPr>
          <p:spPr>
            <a:xfrm>
              <a:off x="1255593" y="1646827"/>
              <a:ext cx="2224586" cy="2292825"/>
            </a:xfrm>
            <a:prstGeom prst="straightConnector1">
              <a:avLst/>
            </a:prstGeom>
            <a:noFill/>
            <a:ln cap="flat" cmpd="sng" w="9525">
              <a:solidFill>
                <a:schemeClr val="dk1"/>
              </a:solidFill>
              <a:prstDash val="solid"/>
              <a:round/>
              <a:headEnd len="sm" w="sm" type="none"/>
              <a:tailEnd len="sm" w="sm" type="none"/>
            </a:ln>
          </p:spPr>
        </p:cxnSp>
        <p:cxnSp>
          <p:nvCxnSpPr>
            <p:cNvPr id="218" name="Google Shape;218;p4"/>
            <p:cNvCxnSpPr/>
            <p:nvPr/>
          </p:nvCxnSpPr>
          <p:spPr>
            <a:xfrm flipH="1" rot="10800000">
              <a:off x="1255593" y="3939651"/>
              <a:ext cx="2224586" cy="2292826"/>
            </a:xfrm>
            <a:prstGeom prst="straightConnector1">
              <a:avLst/>
            </a:prstGeom>
            <a:noFill/>
            <a:ln cap="flat" cmpd="sng" w="9525">
              <a:solidFill>
                <a:schemeClr val="dk1"/>
              </a:solidFill>
              <a:prstDash val="solid"/>
              <a:round/>
              <a:headEnd len="sm" w="sm" type="none"/>
              <a:tailEnd len="sm" w="sm" type="none"/>
            </a:ln>
          </p:spPr>
        </p:cxnSp>
      </p:grpSp>
      <p:grpSp>
        <p:nvGrpSpPr>
          <p:cNvPr id="219" name="Google Shape;219;p4"/>
          <p:cNvGrpSpPr/>
          <p:nvPr/>
        </p:nvGrpSpPr>
        <p:grpSpPr>
          <a:xfrm>
            <a:off x="7151427" y="1651379"/>
            <a:ext cx="4585649" cy="4585649"/>
            <a:chOff x="7151427" y="1651379"/>
            <a:chExt cx="4585649" cy="4585649"/>
          </a:xfrm>
        </p:grpSpPr>
        <p:sp>
          <p:nvSpPr>
            <p:cNvPr id="220" name="Google Shape;220;p4"/>
            <p:cNvSpPr/>
            <p:nvPr/>
          </p:nvSpPr>
          <p:spPr>
            <a:xfrm>
              <a:off x="7151427" y="1651379"/>
              <a:ext cx="4585649" cy="4585649"/>
            </a:xfrm>
            <a:prstGeom prst="ellipse">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cxnSp>
          <p:nvCxnSpPr>
            <p:cNvPr id="221" name="Google Shape;221;p4"/>
            <p:cNvCxnSpPr/>
            <p:nvPr/>
          </p:nvCxnSpPr>
          <p:spPr>
            <a:xfrm>
              <a:off x="7151427" y="3939651"/>
              <a:ext cx="2361063" cy="0"/>
            </a:xfrm>
            <a:prstGeom prst="straightConnector1">
              <a:avLst/>
            </a:prstGeom>
            <a:noFill/>
            <a:ln cap="flat" cmpd="sng" w="9525">
              <a:solidFill>
                <a:schemeClr val="dk1"/>
              </a:solidFill>
              <a:prstDash val="solid"/>
              <a:round/>
              <a:headEnd len="sm" w="sm" type="none"/>
              <a:tailEnd len="sm" w="sm" type="none"/>
            </a:ln>
          </p:spPr>
        </p:cxnSp>
        <p:cxnSp>
          <p:nvCxnSpPr>
            <p:cNvPr id="222" name="Google Shape;222;p4"/>
            <p:cNvCxnSpPr/>
            <p:nvPr/>
          </p:nvCxnSpPr>
          <p:spPr>
            <a:xfrm flipH="1" rot="10800000">
              <a:off x="9512490" y="2047164"/>
              <a:ext cx="1214650" cy="1892487"/>
            </a:xfrm>
            <a:prstGeom prst="straightConnector1">
              <a:avLst/>
            </a:prstGeom>
            <a:noFill/>
            <a:ln cap="flat" cmpd="sng" w="9525">
              <a:solidFill>
                <a:schemeClr val="dk1"/>
              </a:solidFill>
              <a:prstDash val="solid"/>
              <a:round/>
              <a:headEnd len="sm" w="sm" type="none"/>
              <a:tailEnd len="sm" w="sm" type="none"/>
            </a:ln>
          </p:spPr>
        </p:cxnSp>
        <p:cxnSp>
          <p:nvCxnSpPr>
            <p:cNvPr id="223" name="Google Shape;223;p4"/>
            <p:cNvCxnSpPr/>
            <p:nvPr/>
          </p:nvCxnSpPr>
          <p:spPr>
            <a:xfrm>
              <a:off x="9512490" y="3939651"/>
              <a:ext cx="1214650" cy="1892487"/>
            </a:xfrm>
            <a:prstGeom prst="straightConnector1">
              <a:avLst/>
            </a:prstGeom>
            <a:noFill/>
            <a:ln cap="flat" cmpd="sng" w="9525">
              <a:solidFill>
                <a:schemeClr val="dk1"/>
              </a:solidFill>
              <a:prstDash val="solid"/>
              <a:round/>
              <a:headEnd len="sm" w="sm" type="none"/>
              <a:tailEnd len="sm" w="sm" type="none"/>
            </a:ln>
          </p:spPr>
        </p:cxnSp>
      </p:grpSp>
      <p:cxnSp>
        <p:nvCxnSpPr>
          <p:cNvPr id="224" name="Google Shape;224;p4"/>
          <p:cNvCxnSpPr>
            <a:stCxn id="215" idx="3"/>
          </p:cNvCxnSpPr>
          <p:nvPr/>
        </p:nvCxnSpPr>
        <p:spPr>
          <a:xfrm>
            <a:off x="5841242" y="3939651"/>
            <a:ext cx="509400" cy="0"/>
          </a:xfrm>
          <a:prstGeom prst="straightConnector1">
            <a:avLst/>
          </a:prstGeom>
          <a:noFill/>
          <a:ln cap="flat" cmpd="sng" w="9525">
            <a:solidFill>
              <a:schemeClr val="dk1"/>
            </a:solidFill>
            <a:prstDash val="solid"/>
            <a:round/>
            <a:headEnd len="sm" w="sm" type="none"/>
            <a:tailEnd len="med" w="med" type="triangle"/>
          </a:ln>
        </p:spPr>
      </p:cxnSp>
      <p:cxnSp>
        <p:nvCxnSpPr>
          <p:cNvPr id="225" name="Google Shape;225;p4"/>
          <p:cNvCxnSpPr/>
          <p:nvPr/>
        </p:nvCxnSpPr>
        <p:spPr>
          <a:xfrm rot="10800000">
            <a:off x="6584553" y="3939651"/>
            <a:ext cx="633136" cy="0"/>
          </a:xfrm>
          <a:prstGeom prst="straightConnector1">
            <a:avLst/>
          </a:prstGeom>
          <a:noFill/>
          <a:ln cap="flat" cmpd="sng" w="9525">
            <a:solidFill>
              <a:schemeClr val="dk1"/>
            </a:solidFill>
            <a:prstDash val="solid"/>
            <a:round/>
            <a:headEnd len="sm" w="sm" type="none"/>
            <a:tailEnd len="med" w="med" type="triangle"/>
          </a:ln>
        </p:spPr>
      </p:cxnSp>
      <p:sp>
        <p:nvSpPr>
          <p:cNvPr id="226" name="Google Shape;226;p4"/>
          <p:cNvSpPr/>
          <p:nvPr/>
        </p:nvSpPr>
        <p:spPr>
          <a:xfrm>
            <a:off x="1363755" y="3539115"/>
            <a:ext cx="1658720" cy="662909"/>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Basic Square 48’</a:t>
            </a:r>
            <a:endParaRPr/>
          </a:p>
        </p:txBody>
      </p:sp>
      <p:sp>
        <p:nvSpPr>
          <p:cNvPr id="227" name="Google Shape;227;p4"/>
          <p:cNvSpPr/>
          <p:nvPr/>
        </p:nvSpPr>
        <p:spPr>
          <a:xfrm>
            <a:off x="1894038" y="1707030"/>
            <a:ext cx="1768125" cy="453493"/>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Accessible 24/7</a:t>
            </a:r>
            <a:endParaRPr/>
          </a:p>
        </p:txBody>
      </p:sp>
      <p:sp>
        <p:nvSpPr>
          <p:cNvPr id="228" name="Google Shape;228;p4"/>
          <p:cNvSpPr/>
          <p:nvPr/>
        </p:nvSpPr>
        <p:spPr>
          <a:xfrm>
            <a:off x="3776647" y="1784790"/>
            <a:ext cx="1768125" cy="662908"/>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Availability of colours</a:t>
            </a:r>
            <a:endParaRPr/>
          </a:p>
        </p:txBody>
      </p:sp>
      <p:sp>
        <p:nvSpPr>
          <p:cNvPr id="229" name="Google Shape;229;p4"/>
          <p:cNvSpPr/>
          <p:nvPr/>
        </p:nvSpPr>
        <p:spPr>
          <a:xfrm>
            <a:off x="2751373" y="2498738"/>
            <a:ext cx="1440362" cy="662909"/>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Face-to-Face Experience</a:t>
            </a:r>
            <a:endParaRPr/>
          </a:p>
        </p:txBody>
      </p:sp>
      <p:sp>
        <p:nvSpPr>
          <p:cNvPr id="230" name="Google Shape;230;p4"/>
          <p:cNvSpPr/>
          <p:nvPr/>
        </p:nvSpPr>
        <p:spPr>
          <a:xfrm>
            <a:off x="4006855" y="3261275"/>
            <a:ext cx="1768125" cy="511105"/>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Online Payment</a:t>
            </a:r>
            <a:endParaRPr/>
          </a:p>
        </p:txBody>
      </p:sp>
      <p:sp>
        <p:nvSpPr>
          <p:cNvPr id="231" name="Google Shape;231;p4"/>
          <p:cNvSpPr/>
          <p:nvPr/>
        </p:nvSpPr>
        <p:spPr>
          <a:xfrm>
            <a:off x="3662163" y="4035869"/>
            <a:ext cx="1768125" cy="442482"/>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Pre-order</a:t>
            </a:r>
            <a:endParaRPr/>
          </a:p>
        </p:txBody>
      </p:sp>
      <p:sp>
        <p:nvSpPr>
          <p:cNvPr id="232" name="Google Shape;232;p4"/>
          <p:cNvSpPr/>
          <p:nvPr/>
        </p:nvSpPr>
        <p:spPr>
          <a:xfrm>
            <a:off x="3058175" y="4613150"/>
            <a:ext cx="1768125" cy="584582"/>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High Quality Material</a:t>
            </a:r>
            <a:endParaRPr/>
          </a:p>
        </p:txBody>
      </p:sp>
      <p:sp>
        <p:nvSpPr>
          <p:cNvPr id="233" name="Google Shape;233;p4"/>
          <p:cNvSpPr/>
          <p:nvPr/>
        </p:nvSpPr>
        <p:spPr>
          <a:xfrm>
            <a:off x="4211816" y="5283108"/>
            <a:ext cx="1336085" cy="431995"/>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Free COD</a:t>
            </a:r>
            <a:endParaRPr/>
          </a:p>
        </p:txBody>
      </p:sp>
      <p:sp>
        <p:nvSpPr>
          <p:cNvPr id="234" name="Google Shape;234;p4"/>
          <p:cNvSpPr/>
          <p:nvPr/>
        </p:nvSpPr>
        <p:spPr>
          <a:xfrm>
            <a:off x="2367146" y="5467724"/>
            <a:ext cx="1768125" cy="431995"/>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Provide photos</a:t>
            </a:r>
            <a:endParaRPr/>
          </a:p>
        </p:txBody>
      </p:sp>
      <p:sp>
        <p:nvSpPr>
          <p:cNvPr id="235" name="Google Shape;235;p4"/>
          <p:cNvSpPr/>
          <p:nvPr/>
        </p:nvSpPr>
        <p:spPr>
          <a:xfrm>
            <a:off x="8633640" y="1816220"/>
            <a:ext cx="1768125" cy="362943"/>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Easy to interact</a:t>
            </a:r>
            <a:endParaRPr/>
          </a:p>
        </p:txBody>
      </p:sp>
      <p:sp>
        <p:nvSpPr>
          <p:cNvPr id="236" name="Google Shape;236;p4"/>
          <p:cNvSpPr/>
          <p:nvPr/>
        </p:nvSpPr>
        <p:spPr>
          <a:xfrm>
            <a:off x="8143191" y="2235524"/>
            <a:ext cx="1768125" cy="561548"/>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Choice of colours</a:t>
            </a:r>
            <a:endParaRPr/>
          </a:p>
        </p:txBody>
      </p:sp>
      <p:sp>
        <p:nvSpPr>
          <p:cNvPr id="237" name="Google Shape;237;p4"/>
          <p:cNvSpPr/>
          <p:nvPr/>
        </p:nvSpPr>
        <p:spPr>
          <a:xfrm>
            <a:off x="7438583" y="2866685"/>
            <a:ext cx="2390115" cy="545520"/>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Customer can touch/feel the material</a:t>
            </a:r>
            <a:endParaRPr/>
          </a:p>
        </p:txBody>
      </p:sp>
      <p:sp>
        <p:nvSpPr>
          <p:cNvPr id="238" name="Google Shape;238;p4"/>
          <p:cNvSpPr/>
          <p:nvPr/>
        </p:nvSpPr>
        <p:spPr>
          <a:xfrm>
            <a:off x="7337505" y="3457500"/>
            <a:ext cx="1768125" cy="407797"/>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Easy Payment</a:t>
            </a:r>
            <a:endParaRPr/>
          </a:p>
        </p:txBody>
      </p:sp>
      <p:sp>
        <p:nvSpPr>
          <p:cNvPr id="239" name="Google Shape;239;p4"/>
          <p:cNvSpPr/>
          <p:nvPr/>
        </p:nvSpPr>
        <p:spPr>
          <a:xfrm>
            <a:off x="7385687" y="3992558"/>
            <a:ext cx="1768125" cy="362943"/>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dk1"/>
                </a:solidFill>
                <a:latin typeface="Gill Sans"/>
                <a:ea typeface="Gill Sans"/>
                <a:cs typeface="Gill Sans"/>
                <a:sym typeface="Gill Sans"/>
              </a:rPr>
              <a:t>Limited colours</a:t>
            </a:r>
            <a:endParaRPr/>
          </a:p>
        </p:txBody>
      </p:sp>
      <p:sp>
        <p:nvSpPr>
          <p:cNvPr id="240" name="Google Shape;240;p4"/>
          <p:cNvSpPr/>
          <p:nvPr/>
        </p:nvSpPr>
        <p:spPr>
          <a:xfrm>
            <a:off x="7589292" y="4388445"/>
            <a:ext cx="2110303" cy="662910"/>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1800" u="none" cap="none" strike="noStrike">
                <a:solidFill>
                  <a:schemeClr val="dk1"/>
                </a:solidFill>
                <a:latin typeface="Gill Sans"/>
                <a:ea typeface="Gill Sans"/>
                <a:cs typeface="Gill Sans"/>
                <a:sym typeface="Gill Sans"/>
              </a:rPr>
              <a:t>Limited material &amp; size</a:t>
            </a:r>
            <a:endParaRPr/>
          </a:p>
        </p:txBody>
      </p:sp>
      <p:sp>
        <p:nvSpPr>
          <p:cNvPr id="241" name="Google Shape;241;p4"/>
          <p:cNvSpPr/>
          <p:nvPr/>
        </p:nvSpPr>
        <p:spPr>
          <a:xfrm>
            <a:off x="8577350" y="4831565"/>
            <a:ext cx="1518234" cy="662909"/>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Gill Sans"/>
                <a:ea typeface="Gill Sans"/>
                <a:cs typeface="Gill Sans"/>
                <a:sym typeface="Gill Sans"/>
              </a:rPr>
              <a:t>No discount/ promotion</a:t>
            </a:r>
            <a:endParaRPr/>
          </a:p>
        </p:txBody>
      </p:sp>
      <p:sp>
        <p:nvSpPr>
          <p:cNvPr id="242" name="Google Shape;242;p4"/>
          <p:cNvSpPr/>
          <p:nvPr/>
        </p:nvSpPr>
        <p:spPr>
          <a:xfrm>
            <a:off x="8577350" y="5520876"/>
            <a:ext cx="1768125" cy="488116"/>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Gill Sans"/>
                <a:ea typeface="Gill Sans"/>
                <a:cs typeface="Gill Sans"/>
                <a:sym typeface="Gill Sans"/>
              </a:rPr>
              <a:t>No physical store</a:t>
            </a:r>
            <a:endParaRPr/>
          </a:p>
        </p:txBody>
      </p:sp>
      <p:sp>
        <p:nvSpPr>
          <p:cNvPr id="243" name="Google Shape;243;p4"/>
          <p:cNvSpPr/>
          <p:nvPr/>
        </p:nvSpPr>
        <p:spPr>
          <a:xfrm>
            <a:off x="10375812" y="2635811"/>
            <a:ext cx="1214650" cy="573800"/>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Gill Sans"/>
                <a:ea typeface="Gill Sans"/>
                <a:cs typeface="Gill Sans"/>
                <a:sym typeface="Gill Sans"/>
              </a:rPr>
              <a:t>Interact with seller</a:t>
            </a:r>
            <a:endParaRPr/>
          </a:p>
        </p:txBody>
      </p:sp>
      <p:sp>
        <p:nvSpPr>
          <p:cNvPr id="244" name="Google Shape;244;p4"/>
          <p:cNvSpPr/>
          <p:nvPr/>
        </p:nvSpPr>
        <p:spPr>
          <a:xfrm>
            <a:off x="10052344" y="3278257"/>
            <a:ext cx="1768125" cy="545521"/>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Gill Sans"/>
                <a:ea typeface="Gill Sans"/>
                <a:cs typeface="Gill Sans"/>
                <a:sym typeface="Gill Sans"/>
              </a:rPr>
              <a:t>Ask for available colours</a:t>
            </a:r>
            <a:endParaRPr/>
          </a:p>
        </p:txBody>
      </p:sp>
      <p:sp>
        <p:nvSpPr>
          <p:cNvPr id="245" name="Google Shape;245;p4"/>
          <p:cNvSpPr/>
          <p:nvPr/>
        </p:nvSpPr>
        <p:spPr>
          <a:xfrm>
            <a:off x="9809372" y="3868852"/>
            <a:ext cx="1732202" cy="384154"/>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Gill Sans"/>
                <a:ea typeface="Gill Sans"/>
                <a:cs typeface="Gill Sans"/>
                <a:sym typeface="Gill Sans"/>
              </a:rPr>
              <a:t>Making decision</a:t>
            </a:r>
            <a:endParaRPr/>
          </a:p>
        </p:txBody>
      </p:sp>
      <p:sp>
        <p:nvSpPr>
          <p:cNvPr id="246" name="Google Shape;246;p4"/>
          <p:cNvSpPr/>
          <p:nvPr/>
        </p:nvSpPr>
        <p:spPr>
          <a:xfrm>
            <a:off x="10073620" y="4300044"/>
            <a:ext cx="1304847" cy="384154"/>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Gill Sans"/>
                <a:ea typeface="Gill Sans"/>
                <a:cs typeface="Gill Sans"/>
                <a:sym typeface="Gill Sans"/>
              </a:rPr>
              <a:t>Give details</a:t>
            </a:r>
            <a:endParaRPr/>
          </a:p>
        </p:txBody>
      </p:sp>
      <p:sp>
        <p:nvSpPr>
          <p:cNvPr id="247" name="Google Shape;247;p4"/>
          <p:cNvSpPr/>
          <p:nvPr/>
        </p:nvSpPr>
        <p:spPr>
          <a:xfrm>
            <a:off x="10366612" y="4722026"/>
            <a:ext cx="1395704" cy="384154"/>
          </a:xfrm>
          <a:prstGeom prst="snip1Rect">
            <a:avLst>
              <a:gd fmla="val 16667" name="adj"/>
            </a:avLst>
          </a:prstGeom>
          <a:solidFill>
            <a:srgbClr val="F4F434"/>
          </a:solidFill>
          <a:ln cap="flat" cmpd="sng" w="12700">
            <a:solidFill>
              <a:srgbClr val="667C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Gill Sans"/>
                <a:ea typeface="Gill Sans"/>
                <a:cs typeface="Gill Sans"/>
                <a:sym typeface="Gill Sans"/>
              </a:rPr>
              <a:t>Do Payment</a:t>
            </a:r>
            <a:endParaRPr/>
          </a:p>
        </p:txBody>
      </p:sp>
    </p:spTree>
  </p:cSld>
  <p:clrMapOvr>
    <a:masterClrMapping/>
  </p:clrMapOvr>
  <mc:AlternateContent>
    <mc:Choice Requires="p14">
      <p:transition spd="slow">
        <p14:flash/>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dge">
  <a:themeElements>
    <a:clrScheme name="Badge">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2019-12-12T04:19:00Z</dcterms:created>
  <dc:creator>153770 NUR NADHIRAH BINTI SHAMSUL NIZAM</dc:creator>
</cp:coreProperties>
</file>