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2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F0771B3-91A8-4916-86A0-50B3EE35B80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062A8F1-33F7-42CD-A1CF-19CCBE3A030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71B3-91A8-4916-86A0-50B3EE35B80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A8F1-33F7-42CD-A1CF-19CCBE3A03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71B3-91A8-4916-86A0-50B3EE35B80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A8F1-33F7-42CD-A1CF-19CCBE3A03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F0771B3-91A8-4916-86A0-50B3EE35B80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062A8F1-33F7-42CD-A1CF-19CCBE3A030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F0771B3-91A8-4916-86A0-50B3EE35B80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062A8F1-33F7-42CD-A1CF-19CCBE3A030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71B3-91A8-4916-86A0-50B3EE35B80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A8F1-33F7-42CD-A1CF-19CCBE3A030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71B3-91A8-4916-86A0-50B3EE35B80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A8F1-33F7-42CD-A1CF-19CCBE3A030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0771B3-91A8-4916-86A0-50B3EE35B80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062A8F1-33F7-42CD-A1CF-19CCBE3A030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71B3-91A8-4916-86A0-50B3EE35B80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A8F1-33F7-42CD-A1CF-19CCBE3A03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F0771B3-91A8-4916-86A0-50B3EE35B80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062A8F1-33F7-42CD-A1CF-19CCBE3A0307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0771B3-91A8-4916-86A0-50B3EE35B80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062A8F1-33F7-42CD-A1CF-19CCBE3A0307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F0771B3-91A8-4916-86A0-50B3EE35B80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062A8F1-33F7-42CD-A1CF-19CCBE3A030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fvW0JMJsnIQdIacmKWibnnEH7gXR73dt7B1o0ZtAN5yTrEg/viewfor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nrh3YCG3rDByHyjF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CSC 4904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Year Project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25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Technical Report : Common Mistakes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solidFill>
                  <a:srgbClr val="FF0000"/>
                </a:solidFill>
              </a:rPr>
              <a:t>Acronyms/abbreviations</a:t>
            </a:r>
            <a:r>
              <a:rPr lang="en-US" dirty="0" smtClean="0"/>
              <a:t> – first time introduced need to use full name, then can use the acronym.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solidFill>
                  <a:srgbClr val="FF0000"/>
                </a:solidFill>
              </a:rPr>
              <a:t>Short and precise sentences </a:t>
            </a:r>
            <a:r>
              <a:rPr lang="en-US" dirty="0" smtClean="0"/>
              <a:t>– no long, winding, repetitive sentences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Use of </a:t>
            </a:r>
            <a:r>
              <a:rPr lang="en-US" dirty="0" smtClean="0">
                <a:solidFill>
                  <a:srgbClr val="FF0000"/>
                </a:solidFill>
              </a:rPr>
              <a:t>punctuations</a:t>
            </a:r>
            <a:r>
              <a:rPr lang="en-US" dirty="0" smtClean="0"/>
              <a:t> correctly - ; , “”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Caption for </a:t>
            </a:r>
            <a:r>
              <a:rPr lang="en-US" dirty="0" smtClean="0">
                <a:solidFill>
                  <a:srgbClr val="FF0000"/>
                </a:solidFill>
              </a:rPr>
              <a:t>figures/tables</a:t>
            </a:r>
            <a:r>
              <a:rPr lang="en-US" dirty="0" smtClean="0"/>
              <a:t> </a:t>
            </a:r>
          </a:p>
          <a:p>
            <a:pPr marL="914400" lvl="1" algn="just">
              <a:buFont typeface="Arial" panose="020B0604020202020204" pitchFamily="34" charset="0"/>
              <a:buChar char="•"/>
            </a:pPr>
            <a:r>
              <a:rPr lang="en-US" dirty="0" smtClean="0"/>
              <a:t>centered, Figures – at the bottom and Table – at the top</a:t>
            </a:r>
          </a:p>
          <a:p>
            <a:pPr marL="914400" lvl="1" algn="just">
              <a:buFont typeface="Arial" panose="020B0604020202020204" pitchFamily="34" charset="0"/>
              <a:buChar char="•"/>
            </a:pPr>
            <a:r>
              <a:rPr lang="en-US" dirty="0" smtClean="0"/>
              <a:t>Use Insert </a:t>
            </a:r>
            <a:r>
              <a:rPr lang="en-US" dirty="0" smtClean="0">
                <a:sym typeface="Wingdings" panose="05000000000000000000" pitchFamily="2" charset="2"/>
              </a:rPr>
              <a:t> Caption</a:t>
            </a:r>
            <a:endParaRPr lang="en-US" dirty="0" smtClean="0"/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Use proper </a:t>
            </a:r>
            <a:r>
              <a:rPr lang="en-US" dirty="0" smtClean="0">
                <a:solidFill>
                  <a:srgbClr val="FF0000"/>
                </a:solidFill>
              </a:rPr>
              <a:t>numbering for formatting</a:t>
            </a:r>
            <a:r>
              <a:rPr lang="en-US" dirty="0" smtClean="0"/>
              <a:t> – section, subsection, table, figures (all are automated using Word)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GRAMMAR – past/present tense- Singular/plural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Use of words. E.g. some, good enough – not </a:t>
            </a:r>
            <a:r>
              <a:rPr lang="en-US" u="sng" dirty="0" smtClean="0">
                <a:solidFill>
                  <a:srgbClr val="0070C0"/>
                </a:solidFill>
              </a:rPr>
              <a:t>precise/ambiguous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solidFill>
                  <a:srgbClr val="FF0000"/>
                </a:solidFill>
              </a:rPr>
              <a:t>Methodology </a:t>
            </a:r>
          </a:p>
          <a:p>
            <a:pPr marL="914400" lvl="1" algn="just">
              <a:buFont typeface="Arial" panose="020B0604020202020204" pitchFamily="34" charset="0"/>
              <a:buChar char="•"/>
            </a:pPr>
            <a:r>
              <a:rPr lang="en-US" dirty="0" smtClean="0"/>
              <a:t>need to be specific to your project, not copy and paste from other projects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Use of capital letters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solidFill>
                  <a:srgbClr val="FF0000"/>
                </a:solidFill>
              </a:rPr>
              <a:t>Figures/Tables</a:t>
            </a:r>
            <a:r>
              <a:rPr lang="en-US" dirty="0" smtClean="0"/>
              <a:t> that are copied from some other resources (image, </a:t>
            </a:r>
            <a:r>
              <a:rPr lang="en-US" dirty="0" err="1" smtClean="0"/>
              <a:t>ppt</a:t>
            </a:r>
            <a:r>
              <a:rPr lang="en-US" dirty="0" smtClean="0"/>
              <a:t>, </a:t>
            </a:r>
            <a:r>
              <a:rPr lang="en-US" dirty="0" err="1" smtClean="0"/>
              <a:t>xls</a:t>
            </a:r>
            <a:r>
              <a:rPr lang="en-US" dirty="0" smtClean="0"/>
              <a:t>) need to be CLEAR– can be read/seen clearly.</a:t>
            </a:r>
          </a:p>
          <a:p>
            <a:pPr marL="914400" lvl="1" algn="just">
              <a:buFont typeface="Arial" panose="020B0604020202020204" pitchFamily="34" charset="0"/>
              <a:buChar char="•"/>
            </a:pPr>
            <a:r>
              <a:rPr lang="en-US" dirty="0"/>
              <a:t>When there is Figure/Table – make sure there is a </a:t>
            </a:r>
            <a:r>
              <a:rPr lang="en-US" u="sng" dirty="0">
                <a:solidFill>
                  <a:srgbClr val="0070C0"/>
                </a:solidFill>
              </a:rPr>
              <a:t>text describing/explaining </a:t>
            </a:r>
            <a:r>
              <a:rPr lang="en-US" dirty="0"/>
              <a:t>about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4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Technical Report : Common Mistakes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 startAt="11"/>
            </a:pPr>
            <a:r>
              <a:rPr lang="en-US" dirty="0" smtClean="0"/>
              <a:t>Texts </a:t>
            </a:r>
            <a:r>
              <a:rPr lang="en-US" dirty="0"/>
              <a:t>should be in “Justified” format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en-US" dirty="0" smtClean="0">
                <a:solidFill>
                  <a:srgbClr val="FF0000"/>
                </a:solidFill>
              </a:rPr>
              <a:t>Proof </a:t>
            </a:r>
            <a:r>
              <a:rPr lang="en-US" dirty="0">
                <a:solidFill>
                  <a:srgbClr val="FF0000"/>
                </a:solidFill>
              </a:rPr>
              <a:t>read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US" dirty="0" smtClean="0"/>
              <a:t>Spellcheck </a:t>
            </a:r>
            <a:r>
              <a:rPr lang="en-US" dirty="0"/>
              <a:t>– Use Word </a:t>
            </a:r>
            <a:r>
              <a:rPr lang="en-US" dirty="0" smtClean="0"/>
              <a:t>tool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US" dirty="0" smtClean="0"/>
              <a:t>Basic </a:t>
            </a:r>
            <a:r>
              <a:rPr lang="en-US" dirty="0"/>
              <a:t>grammar – Use Word tool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US" dirty="0" smtClean="0"/>
              <a:t>Read </a:t>
            </a:r>
            <a:r>
              <a:rPr lang="en-US" dirty="0"/>
              <a:t>your friend’s report – at the same time can learn something new apart </a:t>
            </a:r>
            <a:r>
              <a:rPr lang="en-US" dirty="0" smtClean="0"/>
              <a:t>from proofreading</a:t>
            </a:r>
            <a:endParaRPr lang="en-US" dirty="0"/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US" dirty="0" smtClean="0"/>
              <a:t>Difference </a:t>
            </a:r>
            <a:r>
              <a:rPr lang="en-US" dirty="0"/>
              <a:t>between It’s or its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en-US" dirty="0" smtClean="0"/>
              <a:t>Reports </a:t>
            </a:r>
            <a:r>
              <a:rPr lang="en-US" dirty="0"/>
              <a:t>are formal writing – Write words in full, e.g. do not (not don’t), cannot, is not…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en-US" dirty="0" smtClean="0"/>
              <a:t>Formal </a:t>
            </a:r>
            <a:r>
              <a:rPr lang="en-US" dirty="0"/>
              <a:t>sentences – not casual conversations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en-US" dirty="0" smtClean="0">
                <a:solidFill>
                  <a:srgbClr val="FF0000"/>
                </a:solidFill>
              </a:rPr>
              <a:t>Consistency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language </a:t>
            </a:r>
            <a:r>
              <a:rPr lang="en-US" dirty="0"/>
              <a:t>– </a:t>
            </a:r>
            <a:r>
              <a:rPr lang="en-US" dirty="0" smtClean="0"/>
              <a:t>tenses, font</a:t>
            </a:r>
            <a:endParaRPr lang="en-US" dirty="0"/>
          </a:p>
          <a:p>
            <a:pPr marL="514350" indent="-514350">
              <a:buFont typeface="+mj-lt"/>
              <a:buAutoNum type="arabicParenR" startAt="11"/>
            </a:pPr>
            <a:r>
              <a:rPr lang="en-US" dirty="0" smtClean="0"/>
              <a:t>Paragraph – spacing, justified, format, numbering </a:t>
            </a:r>
            <a:r>
              <a:rPr lang="en-US" dirty="0"/>
              <a:t>and indentation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eferences</a:t>
            </a:r>
            <a:r>
              <a:rPr lang="en-US" dirty="0" smtClean="0"/>
              <a:t> </a:t>
            </a:r>
            <a:r>
              <a:rPr lang="en-US" dirty="0"/>
              <a:t>– do not copy and paste the sentences – REPHRASE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en-US" dirty="0"/>
              <a:t>P</a:t>
            </a:r>
            <a:r>
              <a:rPr lang="en-US" dirty="0" smtClean="0"/>
              <a:t>assive/active </a:t>
            </a:r>
            <a:r>
              <a:rPr lang="en-US" dirty="0"/>
              <a:t>voice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en-US" dirty="0" smtClean="0"/>
              <a:t>Justify </a:t>
            </a:r>
            <a:r>
              <a:rPr lang="en-US" dirty="0"/>
              <a:t>your statements with references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TIPS</a:t>
            </a:r>
            <a:r>
              <a:rPr lang="en-US" dirty="0"/>
              <a:t>:</a:t>
            </a:r>
          </a:p>
          <a:p>
            <a:r>
              <a:rPr lang="en-US" dirty="0"/>
              <a:t>Reviewers/examiners are busy. Try to make their work easier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16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Some Sample of Technical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10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FYP SHOWCASE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GB" dirty="0" smtClean="0"/>
              <a:t>Date : 29</a:t>
            </a:r>
            <a:r>
              <a:rPr lang="en-GB" baseline="30000" dirty="0" smtClean="0"/>
              <a:t>th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30</a:t>
            </a:r>
            <a:r>
              <a:rPr lang="en-GB" b="1" baseline="30000" dirty="0" smtClean="0">
                <a:solidFill>
                  <a:srgbClr val="FF0000"/>
                </a:solidFill>
              </a:rPr>
              <a:t>th</a:t>
            </a:r>
            <a:r>
              <a:rPr lang="en-GB" b="1" dirty="0" smtClean="0">
                <a:solidFill>
                  <a:srgbClr val="FF0000"/>
                </a:solidFill>
              </a:rPr>
              <a:t> April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FF0000"/>
                </a:solidFill>
              </a:rPr>
              <a:t>2</a:t>
            </a:r>
            <a:r>
              <a:rPr lang="en-GB" b="1" baseline="30000" dirty="0" smtClean="0">
                <a:solidFill>
                  <a:srgbClr val="FF0000"/>
                </a:solidFill>
              </a:rPr>
              <a:t>nd</a:t>
            </a:r>
            <a:r>
              <a:rPr lang="en-GB" b="1" dirty="0" smtClean="0">
                <a:solidFill>
                  <a:srgbClr val="FF0000"/>
                </a:solidFill>
              </a:rPr>
              <a:t> May</a:t>
            </a:r>
          </a:p>
          <a:p>
            <a:r>
              <a:rPr lang="en-GB" dirty="0" smtClean="0"/>
              <a:t>Venue : LR14/LR14A</a:t>
            </a:r>
          </a:p>
          <a:p>
            <a:r>
              <a:rPr lang="en-GB" dirty="0" smtClean="0"/>
              <a:t>What to present? POSTER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Who are your examiner</a:t>
            </a:r>
          </a:p>
          <a:p>
            <a:pPr lvl="1"/>
            <a:r>
              <a:rPr lang="en-GB" dirty="0" smtClean="0"/>
              <a:t>1 your technical report examiner</a:t>
            </a:r>
          </a:p>
          <a:p>
            <a:pPr lvl="1"/>
            <a:r>
              <a:rPr lang="en-GB" dirty="0" smtClean="0"/>
              <a:t>1 appointed examiner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66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FYP Showcase e-book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95053"/>
            <a:ext cx="31813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83968" y="201037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docs.google.com/forms/d/e/1FAIpQLSdfvW0JMJsnIQdIacmKWibnnEH7gXR73dt7B1o0ZtAN5yTrEg/viewform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BEFORE 5</a:t>
            </a:r>
            <a:r>
              <a:rPr lang="en-GB" baseline="30000" dirty="0" smtClean="0">
                <a:solidFill>
                  <a:srgbClr val="FF0000"/>
                </a:solidFill>
              </a:rPr>
              <a:t>th</a:t>
            </a:r>
            <a:r>
              <a:rPr lang="en-GB" dirty="0" smtClean="0">
                <a:solidFill>
                  <a:srgbClr val="FF0000"/>
                </a:solidFill>
              </a:rPr>
              <a:t> APRIL 2019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853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deadlines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53344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Deliverables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dirty="0" smtClean="0"/>
                        <a:t> April 2019 (week 9)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Technical report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Gform</a:t>
                      </a:r>
                      <a:r>
                        <a:rPr lang="en-GB" baseline="0" dirty="0" smtClean="0"/>
                        <a:t> for FYP e-book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dirty="0" smtClean="0"/>
                        <a:t> April 2019 (week</a:t>
                      </a:r>
                      <a:r>
                        <a:rPr lang="en-GB" baseline="0" dirty="0" smtClean="0"/>
                        <a:t> 11)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Poster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37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SUBMIT TODAY……..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>
                <a:hlinkClick r:id="rId2"/>
              </a:rPr>
              <a:t>https</a:t>
            </a:r>
            <a:r>
              <a:rPr lang="en-GB">
                <a:hlinkClick r:id="rId2"/>
              </a:rPr>
              <a:t>://</a:t>
            </a:r>
            <a:r>
              <a:rPr lang="en-GB" smtClean="0">
                <a:hlinkClick r:id="rId2"/>
              </a:rPr>
              <a:t>forms.gle/nrh3YCG3rDByHyjF8</a:t>
            </a:r>
            <a:endParaRPr lang="en-GB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020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143</TotalTime>
  <Words>366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CSC 4904</vt:lpstr>
      <vt:lpstr>Technical Report : Common Mistakes</vt:lpstr>
      <vt:lpstr>Technical Report : Common Mistakes</vt:lpstr>
      <vt:lpstr>Some Sample of Technical Report</vt:lpstr>
      <vt:lpstr>FYP SHOWCASE</vt:lpstr>
      <vt:lpstr>FYP Showcase e-book</vt:lpstr>
      <vt:lpstr>deadlines</vt:lpstr>
      <vt:lpstr>SUBMIT TODAY……..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4904</dc:title>
  <dc:creator>admin</dc:creator>
  <cp:lastModifiedBy>admin</cp:lastModifiedBy>
  <cp:revision>14</cp:revision>
  <dcterms:created xsi:type="dcterms:W3CDTF">2019-03-28T06:55:59Z</dcterms:created>
  <dcterms:modified xsi:type="dcterms:W3CDTF">2019-03-29T06:45:57Z</dcterms:modified>
</cp:coreProperties>
</file>