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87" r:id="rId4"/>
    <p:sldId id="288" r:id="rId5"/>
    <p:sldId id="270" r:id="rId6"/>
    <p:sldId id="278" r:id="rId7"/>
    <p:sldId id="271" r:id="rId8"/>
    <p:sldId id="279" r:id="rId9"/>
    <p:sldId id="289" r:id="rId10"/>
    <p:sldId id="280" r:id="rId11"/>
    <p:sldId id="281" r:id="rId12"/>
    <p:sldId id="282" r:id="rId13"/>
    <p:sldId id="284" r:id="rId14"/>
    <p:sldId id="285" r:id="rId15"/>
    <p:sldId id="286" r:id="rId16"/>
    <p:sldId id="283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E6F61"/>
    <a:srgbClr val="FFC000"/>
    <a:srgbClr val="262626"/>
    <a:srgbClr val="B5BAB6"/>
    <a:srgbClr val="A79B81"/>
    <a:srgbClr val="205431"/>
    <a:srgbClr val="494843"/>
    <a:srgbClr val="F5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536C3-426F-43C2-B840-F9528CED0325}" v="31" dt="2019-10-14T01:27:36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940" autoAdjust="0"/>
  </p:normalViewPr>
  <p:slideViewPr>
    <p:cSldViewPr snapToGrid="0" showGuides="1">
      <p:cViewPr varScale="1">
        <p:scale>
          <a:sx n="123" d="100"/>
          <a:sy n="123" d="100"/>
        </p:scale>
        <p:origin x="114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수 김" userId="486e230745c72858" providerId="LiveId" clId="{87F536C3-426F-43C2-B840-F9528CED0325}"/>
    <pc:docChg chg="undo custSel addSld modSld sldOrd">
      <pc:chgData name="지수 김" userId="486e230745c72858" providerId="LiveId" clId="{87F536C3-426F-43C2-B840-F9528CED0325}" dt="2019-10-14T01:27:49.530" v="593" actId="688"/>
      <pc:docMkLst>
        <pc:docMk/>
      </pc:docMkLst>
      <pc:sldChg chg="addSp delSp modSp">
        <pc:chgData name="지수 김" userId="486e230745c72858" providerId="LiveId" clId="{87F536C3-426F-43C2-B840-F9528CED0325}" dt="2019-10-14T01:18:14.093" v="409"/>
        <pc:sldMkLst>
          <pc:docMk/>
          <pc:sldMk cId="3752844334" sldId="269"/>
        </pc:sldMkLst>
        <pc:spChg chg="mod">
          <ac:chgData name="지수 김" userId="486e230745c72858" providerId="LiveId" clId="{87F536C3-426F-43C2-B840-F9528CED0325}" dt="2019-10-14T01:17:53.397" v="374" actId="1076"/>
          <ac:spMkLst>
            <pc:docMk/>
            <pc:sldMk cId="3752844334" sldId="269"/>
            <ac:spMk id="5" creationId="{7BFE05CC-91AB-4E48-A17B-8DD813E90F02}"/>
          </ac:spMkLst>
        </pc:spChg>
        <pc:spChg chg="mod">
          <ac:chgData name="지수 김" userId="486e230745c72858" providerId="LiveId" clId="{87F536C3-426F-43C2-B840-F9528CED0325}" dt="2019-10-14T01:17:47.770" v="370" actId="1076"/>
          <ac:spMkLst>
            <pc:docMk/>
            <pc:sldMk cId="3752844334" sldId="269"/>
            <ac:spMk id="8" creationId="{C68EF7A7-57FF-47FC-B022-6AB118D1921D}"/>
          </ac:spMkLst>
        </pc:spChg>
        <pc:spChg chg="del topLvl">
          <ac:chgData name="지수 김" userId="486e230745c72858" providerId="LiveId" clId="{87F536C3-426F-43C2-B840-F9528CED0325}" dt="2019-10-14T01:15:58.955" v="334" actId="478"/>
          <ac:spMkLst>
            <pc:docMk/>
            <pc:sldMk cId="3752844334" sldId="269"/>
            <ac:spMk id="13" creationId="{C6A92935-091D-4BE9-9222-EDDF0EA2B732}"/>
          </ac:spMkLst>
        </pc:spChg>
        <pc:spChg chg="mod topLvl">
          <ac:chgData name="지수 김" userId="486e230745c72858" providerId="LiveId" clId="{87F536C3-426F-43C2-B840-F9528CED0325}" dt="2019-10-14T01:15:58.955" v="334" actId="478"/>
          <ac:spMkLst>
            <pc:docMk/>
            <pc:sldMk cId="3752844334" sldId="269"/>
            <ac:spMk id="14" creationId="{908AE7FD-6659-4365-B08D-BEDFC7FB3005}"/>
          </ac:spMkLst>
        </pc:spChg>
        <pc:spChg chg="mod">
          <ac:chgData name="지수 김" userId="486e230745c72858" providerId="LiveId" clId="{87F536C3-426F-43C2-B840-F9528CED0325}" dt="2019-10-14T01:16:44.394" v="345" actId="1076"/>
          <ac:spMkLst>
            <pc:docMk/>
            <pc:sldMk cId="3752844334" sldId="269"/>
            <ac:spMk id="15" creationId="{11005310-566C-443F-AA9D-78F06298AAD8}"/>
          </ac:spMkLst>
        </pc:spChg>
        <pc:spChg chg="mod">
          <ac:chgData name="지수 김" userId="486e230745c72858" providerId="LiveId" clId="{87F536C3-426F-43C2-B840-F9528CED0325}" dt="2019-10-14T01:16:41.434" v="344" actId="1076"/>
          <ac:spMkLst>
            <pc:docMk/>
            <pc:sldMk cId="3752844334" sldId="269"/>
            <ac:spMk id="16" creationId="{8178B940-64AF-400B-8585-40E028C5B127}"/>
          </ac:spMkLst>
        </pc:spChg>
        <pc:spChg chg="mod">
          <ac:chgData name="지수 김" userId="486e230745c72858" providerId="LiveId" clId="{87F536C3-426F-43C2-B840-F9528CED0325}" dt="2019-10-14T01:17:42.594" v="368" actId="1076"/>
          <ac:spMkLst>
            <pc:docMk/>
            <pc:sldMk cId="3752844334" sldId="269"/>
            <ac:spMk id="17" creationId="{772D1AED-CC51-435A-87FF-1762538889DA}"/>
          </ac:spMkLst>
        </pc:spChg>
        <pc:spChg chg="mod">
          <ac:chgData name="지수 김" userId="486e230745c72858" providerId="LiveId" clId="{87F536C3-426F-43C2-B840-F9528CED0325}" dt="2019-10-14T01:16:26.006" v="342" actId="20577"/>
          <ac:spMkLst>
            <pc:docMk/>
            <pc:sldMk cId="3752844334" sldId="269"/>
            <ac:spMk id="21" creationId="{5DE706AB-F31F-4602-B213-6DC4C1A2AE05}"/>
          </ac:spMkLst>
        </pc:spChg>
        <pc:spChg chg="mod">
          <ac:chgData name="지수 김" userId="486e230745c72858" providerId="LiveId" clId="{87F536C3-426F-43C2-B840-F9528CED0325}" dt="2019-10-14T01:17:05.763" v="353" actId="20577"/>
          <ac:spMkLst>
            <pc:docMk/>
            <pc:sldMk cId="3752844334" sldId="269"/>
            <ac:spMk id="24" creationId="{45E5E422-A4D8-4EF8-8527-C75E4DBD4BB8}"/>
          </ac:spMkLst>
        </pc:spChg>
        <pc:spChg chg="del">
          <ac:chgData name="지수 김" userId="486e230745c72858" providerId="LiveId" clId="{87F536C3-426F-43C2-B840-F9528CED0325}" dt="2019-10-14T01:15:59.776" v="335" actId="478"/>
          <ac:spMkLst>
            <pc:docMk/>
            <pc:sldMk cId="3752844334" sldId="269"/>
            <ac:spMk id="26" creationId="{45524852-B98E-4791-A815-4F96D417DE20}"/>
          </ac:spMkLst>
        </pc:spChg>
        <pc:spChg chg="del">
          <ac:chgData name="지수 김" userId="486e230745c72858" providerId="LiveId" clId="{87F536C3-426F-43C2-B840-F9528CED0325}" dt="2019-10-14T01:16:03.759" v="336" actId="478"/>
          <ac:spMkLst>
            <pc:docMk/>
            <pc:sldMk cId="3752844334" sldId="269"/>
            <ac:spMk id="27" creationId="{A271C67B-964B-4474-B97A-FCC1B7CC2B91}"/>
          </ac:spMkLst>
        </pc:spChg>
        <pc:spChg chg="mod">
          <ac:chgData name="지수 김" userId="486e230745c72858" providerId="LiveId" clId="{87F536C3-426F-43C2-B840-F9528CED0325}" dt="2019-10-14T01:17:39.786" v="367" actId="1076"/>
          <ac:spMkLst>
            <pc:docMk/>
            <pc:sldMk cId="3752844334" sldId="269"/>
            <ac:spMk id="28" creationId="{BB01AB5D-1E21-4D3B-B17D-B01C39C8422A}"/>
          </ac:spMkLst>
        </pc:spChg>
        <pc:spChg chg="mod">
          <ac:chgData name="지수 김" userId="486e230745c72858" providerId="LiveId" clId="{87F536C3-426F-43C2-B840-F9528CED0325}" dt="2019-10-14T01:17:18.495" v="359" actId="20577"/>
          <ac:spMkLst>
            <pc:docMk/>
            <pc:sldMk cId="3752844334" sldId="269"/>
            <ac:spMk id="30" creationId="{7B35E206-EFFE-46CD-A42E-5573AA30A451}"/>
          </ac:spMkLst>
        </pc:spChg>
        <pc:spChg chg="mod">
          <ac:chgData name="지수 김" userId="486e230745c72858" providerId="LiveId" clId="{87F536C3-426F-43C2-B840-F9528CED0325}" dt="2019-10-14T01:17:32.410" v="365" actId="20577"/>
          <ac:spMkLst>
            <pc:docMk/>
            <pc:sldMk cId="3752844334" sldId="269"/>
            <ac:spMk id="33" creationId="{933EEF94-118C-43EC-A6FD-D973632C059E}"/>
          </ac:spMkLst>
        </pc:spChg>
        <pc:spChg chg="add mod">
          <ac:chgData name="지수 김" userId="486e230745c72858" providerId="LiveId" clId="{87F536C3-426F-43C2-B840-F9528CED0325}" dt="2019-10-14T01:18:14.093" v="409"/>
          <ac:spMkLst>
            <pc:docMk/>
            <pc:sldMk cId="3752844334" sldId="269"/>
            <ac:spMk id="34" creationId="{FF6797D3-C21E-4066-AA36-B66EF1E9F703}"/>
          </ac:spMkLst>
        </pc:spChg>
        <pc:grpChg chg="mod">
          <ac:chgData name="지수 김" userId="486e230745c72858" providerId="LiveId" clId="{87F536C3-426F-43C2-B840-F9528CED0325}" dt="2019-10-14T01:17:57.346" v="375" actId="1076"/>
          <ac:grpSpMkLst>
            <pc:docMk/>
            <pc:sldMk cId="3752844334" sldId="269"/>
            <ac:grpSpMk id="6" creationId="{366E0514-D756-4A40-AC4D-B081AF1724BD}"/>
          </ac:grpSpMkLst>
        </pc:grpChg>
        <pc:grpChg chg="del">
          <ac:chgData name="지수 김" userId="486e230745c72858" providerId="LiveId" clId="{87F536C3-426F-43C2-B840-F9528CED0325}" dt="2019-10-14T01:15:56.591" v="332" actId="478"/>
          <ac:grpSpMkLst>
            <pc:docMk/>
            <pc:sldMk cId="3752844334" sldId="269"/>
            <ac:grpSpMk id="9" creationId="{BD5DF846-12BB-464B-9060-F5D14C3A289B}"/>
          </ac:grpSpMkLst>
        </pc:grpChg>
        <pc:grpChg chg="del">
          <ac:chgData name="지수 김" userId="486e230745c72858" providerId="LiveId" clId="{87F536C3-426F-43C2-B840-F9528CED0325}" dt="2019-10-14T01:15:58.955" v="334" actId="478"/>
          <ac:grpSpMkLst>
            <pc:docMk/>
            <pc:sldMk cId="3752844334" sldId="269"/>
            <ac:grpSpMk id="12" creationId="{BC4ADE6E-1DDC-4029-BDB5-E2AB69302F9F}"/>
          </ac:grpSpMkLst>
        </pc:grpChg>
        <pc:grpChg chg="add mod">
          <ac:chgData name="지수 김" userId="486e230745c72858" providerId="LiveId" clId="{87F536C3-426F-43C2-B840-F9528CED0325}" dt="2019-10-14T01:16:23.507" v="340" actId="1076"/>
          <ac:grpSpMkLst>
            <pc:docMk/>
            <pc:sldMk cId="3752844334" sldId="269"/>
            <ac:grpSpMk id="19" creationId="{E346B7EA-3089-4A85-90EF-FCBAC16801F1}"/>
          </ac:grpSpMkLst>
        </pc:grpChg>
        <pc:grpChg chg="add mod">
          <ac:chgData name="지수 김" userId="486e230745c72858" providerId="LiveId" clId="{87F536C3-426F-43C2-B840-F9528CED0325}" dt="2019-10-14T01:17:01.882" v="349" actId="1076"/>
          <ac:grpSpMkLst>
            <pc:docMk/>
            <pc:sldMk cId="3752844334" sldId="269"/>
            <ac:grpSpMk id="22" creationId="{B05C7FAF-667F-4C76-A22F-A25BA753FB05}"/>
          </ac:grpSpMkLst>
        </pc:grpChg>
        <pc:grpChg chg="add mod">
          <ac:chgData name="지수 김" userId="486e230745c72858" providerId="LiveId" clId="{87F536C3-426F-43C2-B840-F9528CED0325}" dt="2019-10-14T01:17:14.514" v="355" actId="1076"/>
          <ac:grpSpMkLst>
            <pc:docMk/>
            <pc:sldMk cId="3752844334" sldId="269"/>
            <ac:grpSpMk id="25" creationId="{95D3C475-442A-4D6D-9D08-6E8DF4D05407}"/>
          </ac:grpSpMkLst>
        </pc:grpChg>
        <pc:grpChg chg="add mod">
          <ac:chgData name="지수 김" userId="486e230745c72858" providerId="LiveId" clId="{87F536C3-426F-43C2-B840-F9528CED0325}" dt="2019-10-14T01:17:29.194" v="361" actId="1076"/>
          <ac:grpSpMkLst>
            <pc:docMk/>
            <pc:sldMk cId="3752844334" sldId="269"/>
            <ac:grpSpMk id="31" creationId="{D8F3A894-45FF-46E9-95DF-341EF8DF309B}"/>
          </ac:grpSpMkLst>
        </pc:grpChg>
      </pc:sldChg>
      <pc:sldChg chg="addSp delSp modSp">
        <pc:chgData name="지수 김" userId="486e230745c72858" providerId="LiveId" clId="{87F536C3-426F-43C2-B840-F9528CED0325}" dt="2019-10-13T21:10:40.776" v="258"/>
        <pc:sldMkLst>
          <pc:docMk/>
          <pc:sldMk cId="3790239477" sldId="282"/>
        </pc:sldMkLst>
        <pc:spChg chg="add mod">
          <ac:chgData name="지수 김" userId="486e230745c72858" providerId="LiveId" clId="{87F536C3-426F-43C2-B840-F9528CED0325}" dt="2019-10-13T20:39:19.261" v="6" actId="1582"/>
          <ac:spMkLst>
            <pc:docMk/>
            <pc:sldMk cId="3790239477" sldId="282"/>
            <ac:spMk id="5" creationId="{ADFC8434-60F9-410D-8434-A00CFA6C4D8D}"/>
          </ac:spMkLst>
        </pc:spChg>
        <pc:spChg chg="add mod">
          <ac:chgData name="지수 김" userId="486e230745c72858" providerId="LiveId" clId="{87F536C3-426F-43C2-B840-F9528CED0325}" dt="2019-10-13T20:41:28.791" v="16" actId="688"/>
          <ac:spMkLst>
            <pc:docMk/>
            <pc:sldMk cId="3790239477" sldId="282"/>
            <ac:spMk id="8" creationId="{08C45F6D-9AEA-40E2-BBF9-1BEDFE61C9E0}"/>
          </ac:spMkLst>
        </pc:spChg>
        <pc:spChg chg="add mod">
          <ac:chgData name="지수 김" userId="486e230745c72858" providerId="LiveId" clId="{87F536C3-426F-43C2-B840-F9528CED0325}" dt="2019-10-13T20:42:30.831" v="49" actId="1076"/>
          <ac:spMkLst>
            <pc:docMk/>
            <pc:sldMk cId="3790239477" sldId="282"/>
            <ac:spMk id="9" creationId="{FE883914-2367-4D74-937A-237582120C03}"/>
          </ac:spMkLst>
        </pc:spChg>
        <pc:spChg chg="add mod">
          <ac:chgData name="지수 김" userId="486e230745c72858" providerId="LiveId" clId="{87F536C3-426F-43C2-B840-F9528CED0325}" dt="2019-10-13T20:42:28.408" v="48" actId="1076"/>
          <ac:spMkLst>
            <pc:docMk/>
            <pc:sldMk cId="3790239477" sldId="282"/>
            <ac:spMk id="10" creationId="{2CBD9D5A-F37C-4A30-8755-929CD9069E7F}"/>
          </ac:spMkLst>
        </pc:spChg>
        <pc:spChg chg="add del mod">
          <ac:chgData name="지수 김" userId="486e230745c72858" providerId="LiveId" clId="{87F536C3-426F-43C2-B840-F9528CED0325}" dt="2019-10-13T20:42:22.315" v="44"/>
          <ac:spMkLst>
            <pc:docMk/>
            <pc:sldMk cId="3790239477" sldId="282"/>
            <ac:spMk id="11" creationId="{BAA7575D-B6B0-494B-8106-40F4CF8E1ADE}"/>
          </ac:spMkLst>
        </pc:spChg>
        <pc:spChg chg="add mod">
          <ac:chgData name="지수 김" userId="486e230745c72858" providerId="LiveId" clId="{87F536C3-426F-43C2-B840-F9528CED0325}" dt="2019-10-13T20:43:22.595" v="89" actId="208"/>
          <ac:spMkLst>
            <pc:docMk/>
            <pc:sldMk cId="3790239477" sldId="282"/>
            <ac:spMk id="12" creationId="{7397D77B-9C47-4837-AE0A-950B74E4AEF0}"/>
          </ac:spMkLst>
        </pc:spChg>
        <pc:spChg chg="add mod">
          <ac:chgData name="지수 김" userId="486e230745c72858" providerId="LiveId" clId="{87F536C3-426F-43C2-B840-F9528CED0325}" dt="2019-10-13T20:43:31.493" v="90" actId="208"/>
          <ac:spMkLst>
            <pc:docMk/>
            <pc:sldMk cId="3790239477" sldId="282"/>
            <ac:spMk id="13" creationId="{6CAC47F9-796D-40BF-8745-BD1747536579}"/>
          </ac:spMkLst>
        </pc:spChg>
        <pc:spChg chg="add mod">
          <ac:chgData name="지수 김" userId="486e230745c72858" providerId="LiveId" clId="{87F536C3-426F-43C2-B840-F9528CED0325}" dt="2019-10-13T20:43:34.738" v="91" actId="208"/>
          <ac:spMkLst>
            <pc:docMk/>
            <pc:sldMk cId="3790239477" sldId="282"/>
            <ac:spMk id="14" creationId="{10BF43FE-0D98-45FD-86C3-D1DE65730D48}"/>
          </ac:spMkLst>
        </pc:spChg>
        <pc:spChg chg="add del">
          <ac:chgData name="지수 김" userId="486e230745c72858" providerId="LiveId" clId="{87F536C3-426F-43C2-B840-F9528CED0325}" dt="2019-10-13T21:10:36.468" v="256"/>
          <ac:spMkLst>
            <pc:docMk/>
            <pc:sldMk cId="3790239477" sldId="282"/>
            <ac:spMk id="15" creationId="{6E48ABF2-E76E-4911-8204-77E12F177B24}"/>
          </ac:spMkLst>
        </pc:spChg>
        <pc:spChg chg="add del">
          <ac:chgData name="지수 김" userId="486e230745c72858" providerId="LiveId" clId="{87F536C3-426F-43C2-B840-F9528CED0325}" dt="2019-10-13T21:10:40.776" v="258"/>
          <ac:spMkLst>
            <pc:docMk/>
            <pc:sldMk cId="3790239477" sldId="282"/>
            <ac:spMk id="16" creationId="{A352612B-5923-48ED-8038-AB05D1305937}"/>
          </ac:spMkLst>
        </pc:spChg>
        <pc:picChg chg="add mod">
          <ac:chgData name="지수 김" userId="486e230745c72858" providerId="LiveId" clId="{87F536C3-426F-43C2-B840-F9528CED0325}" dt="2019-10-13T20:38:45.488" v="2" actId="1076"/>
          <ac:picMkLst>
            <pc:docMk/>
            <pc:sldMk cId="3790239477" sldId="282"/>
            <ac:picMk id="4" creationId="{B15A8B97-62B8-4B7F-9F38-822903AED32B}"/>
          </ac:picMkLst>
        </pc:picChg>
        <pc:picChg chg="add mod">
          <ac:chgData name="지수 김" userId="486e230745c72858" providerId="LiveId" clId="{87F536C3-426F-43C2-B840-F9528CED0325}" dt="2019-10-13T20:39:53.072" v="13" actId="1076"/>
          <ac:picMkLst>
            <pc:docMk/>
            <pc:sldMk cId="3790239477" sldId="282"/>
            <ac:picMk id="7" creationId="{9D0E8576-8910-4099-A946-CBDC42444349}"/>
          </ac:picMkLst>
        </pc:picChg>
      </pc:sldChg>
      <pc:sldChg chg="addSp delSp modSp">
        <pc:chgData name="지수 김" userId="486e230745c72858" providerId="LiveId" clId="{87F536C3-426F-43C2-B840-F9528CED0325}" dt="2019-10-13T21:10:23.855" v="254" actId="1076"/>
        <pc:sldMkLst>
          <pc:docMk/>
          <pc:sldMk cId="1559922776" sldId="283"/>
        </pc:sldMkLst>
        <pc:graphicFrameChg chg="add del mod modGraphic">
          <ac:chgData name="지수 김" userId="486e230745c72858" providerId="LiveId" clId="{87F536C3-426F-43C2-B840-F9528CED0325}" dt="2019-10-13T20:50:12.376" v="115"/>
          <ac:graphicFrameMkLst>
            <pc:docMk/>
            <pc:sldMk cId="1559922776" sldId="283"/>
            <ac:graphicFrameMk id="5" creationId="{EACADEDA-3322-4900-8242-54112F4D253C}"/>
          </ac:graphicFrameMkLst>
        </pc:graphicFrameChg>
        <pc:graphicFrameChg chg="add del mod modGraphic">
          <ac:chgData name="지수 김" userId="486e230745c72858" providerId="LiveId" clId="{87F536C3-426F-43C2-B840-F9528CED0325}" dt="2019-10-13T20:57:24.280" v="140"/>
          <ac:graphicFrameMkLst>
            <pc:docMk/>
            <pc:sldMk cId="1559922776" sldId="283"/>
            <ac:graphicFrameMk id="6" creationId="{AE573394-4E5A-4CF5-9BF7-55903D82A90E}"/>
          </ac:graphicFrameMkLst>
        </pc:graphicFrameChg>
        <pc:graphicFrameChg chg="add del mod modGraphic">
          <ac:chgData name="지수 김" userId="486e230745c72858" providerId="LiveId" clId="{87F536C3-426F-43C2-B840-F9528CED0325}" dt="2019-10-13T20:57:21.475" v="139"/>
          <ac:graphicFrameMkLst>
            <pc:docMk/>
            <pc:sldMk cId="1559922776" sldId="283"/>
            <ac:graphicFrameMk id="7" creationId="{968280EB-4B5F-40A2-A931-04EF242C1487}"/>
          </ac:graphicFrameMkLst>
        </pc:graphicFrameChg>
        <pc:graphicFrameChg chg="add del">
          <ac:chgData name="지수 김" userId="486e230745c72858" providerId="LiveId" clId="{87F536C3-426F-43C2-B840-F9528CED0325}" dt="2019-10-13T20:56:57.340" v="137"/>
          <ac:graphicFrameMkLst>
            <pc:docMk/>
            <pc:sldMk cId="1559922776" sldId="283"/>
            <ac:graphicFrameMk id="8" creationId="{92FE1879-E70F-4EB2-AFAA-6293E370063D}"/>
          </ac:graphicFrameMkLst>
        </pc:graphicFrameChg>
        <pc:graphicFrameChg chg="add mod modGraphic">
          <ac:chgData name="지수 김" userId="486e230745c72858" providerId="LiveId" clId="{87F536C3-426F-43C2-B840-F9528CED0325}" dt="2019-10-13T21:09:38.432" v="246" actId="1076"/>
          <ac:graphicFrameMkLst>
            <pc:docMk/>
            <pc:sldMk cId="1559922776" sldId="283"/>
            <ac:graphicFrameMk id="9" creationId="{E266B980-96A6-4994-9546-516E98AFFE9D}"/>
          </ac:graphicFrameMkLst>
        </pc:graphicFrameChg>
        <pc:graphicFrameChg chg="add del mod modGraphic">
          <ac:chgData name="지수 김" userId="486e230745c72858" providerId="LiveId" clId="{87F536C3-426F-43C2-B840-F9528CED0325}" dt="2019-10-13T20:59:43.977" v="167"/>
          <ac:graphicFrameMkLst>
            <pc:docMk/>
            <pc:sldMk cId="1559922776" sldId="283"/>
            <ac:graphicFrameMk id="10" creationId="{D9EC9C0B-C3DD-4B2F-AACE-8A6089BE351C}"/>
          </ac:graphicFrameMkLst>
        </pc:graphicFrameChg>
        <pc:graphicFrameChg chg="add mod modGraphic">
          <ac:chgData name="지수 김" userId="486e230745c72858" providerId="LiveId" clId="{87F536C3-426F-43C2-B840-F9528CED0325}" dt="2019-10-13T21:10:14.456" v="252" actId="14734"/>
          <ac:graphicFrameMkLst>
            <pc:docMk/>
            <pc:sldMk cId="1559922776" sldId="283"/>
            <ac:graphicFrameMk id="11" creationId="{39648810-73F5-4606-8ACB-59C7C4982D16}"/>
          </ac:graphicFrameMkLst>
        </pc:graphicFrameChg>
        <pc:graphicFrameChg chg="add mod modGraphic">
          <ac:chgData name="지수 김" userId="486e230745c72858" providerId="LiveId" clId="{87F536C3-426F-43C2-B840-F9528CED0325}" dt="2019-10-13T21:10:19.446" v="253" actId="14100"/>
          <ac:graphicFrameMkLst>
            <pc:docMk/>
            <pc:sldMk cId="1559922776" sldId="283"/>
            <ac:graphicFrameMk id="12" creationId="{D0FB56CA-A1D2-463C-92BA-EF361CDF027D}"/>
          </ac:graphicFrameMkLst>
        </pc:graphicFrameChg>
        <pc:picChg chg="add del mod">
          <ac:chgData name="지수 김" userId="486e230745c72858" providerId="LiveId" clId="{87F536C3-426F-43C2-B840-F9528CED0325}" dt="2019-10-13T21:07:16.532" v="208"/>
          <ac:picMkLst>
            <pc:docMk/>
            <pc:sldMk cId="1559922776" sldId="283"/>
            <ac:picMk id="4" creationId="{76493CA6-412C-4387-8702-1D4F53357FC3}"/>
          </ac:picMkLst>
        </pc:picChg>
        <pc:picChg chg="add mod">
          <ac:chgData name="지수 김" userId="486e230745c72858" providerId="LiveId" clId="{87F536C3-426F-43C2-B840-F9528CED0325}" dt="2019-10-13T21:10:23.855" v="254" actId="1076"/>
          <ac:picMkLst>
            <pc:docMk/>
            <pc:sldMk cId="1559922776" sldId="283"/>
            <ac:picMk id="14" creationId="{FBCEF328-5D92-4F88-B06C-7AC7A3014A0A}"/>
          </ac:picMkLst>
        </pc:picChg>
      </pc:sldChg>
      <pc:sldChg chg="addSp delSp modSp add">
        <pc:chgData name="지수 김" userId="486e230745c72858" providerId="LiveId" clId="{87F536C3-426F-43C2-B840-F9528CED0325}" dt="2019-10-13T21:12:01.343" v="281" actId="1076"/>
        <pc:sldMkLst>
          <pc:docMk/>
          <pc:sldMk cId="2918281053" sldId="284"/>
        </pc:sldMkLst>
        <pc:spChg chg="mod">
          <ac:chgData name="지수 김" userId="486e230745c72858" providerId="LiveId" clId="{87F536C3-426F-43C2-B840-F9528CED0325}" dt="2019-10-13T21:10:54.487" v="262" actId="1076"/>
          <ac:spMkLst>
            <pc:docMk/>
            <pc:sldMk cId="2918281053" sldId="284"/>
            <ac:spMk id="2" creationId="{52084D19-0B4A-4379-8C26-C21E00AF2323}"/>
          </ac:spMkLst>
        </pc:spChg>
        <pc:spChg chg="del">
          <ac:chgData name="지수 김" userId="486e230745c72858" providerId="LiveId" clId="{87F536C3-426F-43C2-B840-F9528CED0325}" dt="2019-10-13T21:10:51.251" v="260" actId="478"/>
          <ac:spMkLst>
            <pc:docMk/>
            <pc:sldMk cId="2918281053" sldId="284"/>
            <ac:spMk id="5" creationId="{ADFC8434-60F9-410D-8434-A00CFA6C4D8D}"/>
          </ac:spMkLst>
        </pc:spChg>
        <pc:spChg chg="del">
          <ac:chgData name="지수 김" userId="486e230745c72858" providerId="LiveId" clId="{87F536C3-426F-43C2-B840-F9528CED0325}" dt="2019-10-13T21:10:51.251" v="260" actId="478"/>
          <ac:spMkLst>
            <pc:docMk/>
            <pc:sldMk cId="2918281053" sldId="284"/>
            <ac:spMk id="8" creationId="{08C45F6D-9AEA-40E2-BBF9-1BEDFE61C9E0}"/>
          </ac:spMkLst>
        </pc:spChg>
        <pc:spChg chg="del">
          <ac:chgData name="지수 김" userId="486e230745c72858" providerId="LiveId" clId="{87F536C3-426F-43C2-B840-F9528CED0325}" dt="2019-10-13T21:10:51.251" v="260" actId="478"/>
          <ac:spMkLst>
            <pc:docMk/>
            <pc:sldMk cId="2918281053" sldId="284"/>
            <ac:spMk id="9" creationId="{FE883914-2367-4D74-937A-237582120C03}"/>
          </ac:spMkLst>
        </pc:spChg>
        <pc:spChg chg="del">
          <ac:chgData name="지수 김" userId="486e230745c72858" providerId="LiveId" clId="{87F536C3-426F-43C2-B840-F9528CED0325}" dt="2019-10-13T21:10:51.251" v="260" actId="478"/>
          <ac:spMkLst>
            <pc:docMk/>
            <pc:sldMk cId="2918281053" sldId="284"/>
            <ac:spMk id="10" creationId="{2CBD9D5A-F37C-4A30-8755-929CD9069E7F}"/>
          </ac:spMkLst>
        </pc:spChg>
        <pc:spChg chg="del">
          <ac:chgData name="지수 김" userId="486e230745c72858" providerId="LiveId" clId="{87F536C3-426F-43C2-B840-F9528CED0325}" dt="2019-10-13T21:10:59.554" v="263" actId="478"/>
          <ac:spMkLst>
            <pc:docMk/>
            <pc:sldMk cId="2918281053" sldId="284"/>
            <ac:spMk id="12" creationId="{7397D77B-9C47-4837-AE0A-950B74E4AEF0}"/>
          </ac:spMkLst>
        </pc:spChg>
        <pc:spChg chg="del">
          <ac:chgData name="지수 김" userId="486e230745c72858" providerId="LiveId" clId="{87F536C3-426F-43C2-B840-F9528CED0325}" dt="2019-10-13T21:10:59.554" v="263" actId="478"/>
          <ac:spMkLst>
            <pc:docMk/>
            <pc:sldMk cId="2918281053" sldId="284"/>
            <ac:spMk id="13" creationId="{6CAC47F9-796D-40BF-8745-BD1747536579}"/>
          </ac:spMkLst>
        </pc:spChg>
        <pc:spChg chg="del">
          <ac:chgData name="지수 김" userId="486e230745c72858" providerId="LiveId" clId="{87F536C3-426F-43C2-B840-F9528CED0325}" dt="2019-10-13T21:10:59.554" v="263" actId="478"/>
          <ac:spMkLst>
            <pc:docMk/>
            <pc:sldMk cId="2918281053" sldId="284"/>
            <ac:spMk id="14" creationId="{10BF43FE-0D98-45FD-86C3-D1DE65730D48}"/>
          </ac:spMkLst>
        </pc:spChg>
        <pc:picChg chg="del">
          <ac:chgData name="지수 김" userId="486e230745c72858" providerId="LiveId" clId="{87F536C3-426F-43C2-B840-F9528CED0325}" dt="2019-10-13T21:10:59.554" v="263" actId="478"/>
          <ac:picMkLst>
            <pc:docMk/>
            <pc:sldMk cId="2918281053" sldId="284"/>
            <ac:picMk id="4" creationId="{B15A8B97-62B8-4B7F-9F38-822903AED32B}"/>
          </ac:picMkLst>
        </pc:picChg>
        <pc:picChg chg="add mod">
          <ac:chgData name="지수 김" userId="486e230745c72858" providerId="LiveId" clId="{87F536C3-426F-43C2-B840-F9528CED0325}" dt="2019-10-13T21:12:01.343" v="281" actId="1076"/>
          <ac:picMkLst>
            <pc:docMk/>
            <pc:sldMk cId="2918281053" sldId="284"/>
            <ac:picMk id="6" creationId="{7A7F1592-185C-442B-9671-ACC32BDF0DAA}"/>
          </ac:picMkLst>
        </pc:picChg>
        <pc:picChg chg="del">
          <ac:chgData name="지수 김" userId="486e230745c72858" providerId="LiveId" clId="{87F536C3-426F-43C2-B840-F9528CED0325}" dt="2019-10-13T21:10:59.554" v="263" actId="478"/>
          <ac:picMkLst>
            <pc:docMk/>
            <pc:sldMk cId="2918281053" sldId="284"/>
            <ac:picMk id="7" creationId="{9D0E8576-8910-4099-A946-CBDC42444349}"/>
          </ac:picMkLst>
        </pc:picChg>
        <pc:picChg chg="add mod">
          <ac:chgData name="지수 김" userId="486e230745c72858" providerId="LiveId" clId="{87F536C3-426F-43C2-B840-F9528CED0325}" dt="2019-10-13T21:12:01.343" v="281" actId="1076"/>
          <ac:picMkLst>
            <pc:docMk/>
            <pc:sldMk cId="2918281053" sldId="284"/>
            <ac:picMk id="15" creationId="{0F6F1CEC-139D-4BB4-B664-4AEE1A165812}"/>
          </ac:picMkLst>
        </pc:picChg>
        <pc:picChg chg="add mod">
          <ac:chgData name="지수 김" userId="486e230745c72858" providerId="LiveId" clId="{87F536C3-426F-43C2-B840-F9528CED0325}" dt="2019-10-13T21:12:01.343" v="281" actId="1076"/>
          <ac:picMkLst>
            <pc:docMk/>
            <pc:sldMk cId="2918281053" sldId="284"/>
            <ac:picMk id="17" creationId="{85E98CFA-5B81-4A58-A9D9-F72E1E0188CF}"/>
          </ac:picMkLst>
        </pc:picChg>
      </pc:sldChg>
      <pc:sldChg chg="addSp delSp modSp add">
        <pc:chgData name="지수 김" userId="486e230745c72858" providerId="LiveId" clId="{87F536C3-426F-43C2-B840-F9528CED0325}" dt="2019-10-13T21:16:57.792" v="302" actId="1076"/>
        <pc:sldMkLst>
          <pc:docMk/>
          <pc:sldMk cId="2522528541" sldId="285"/>
        </pc:sldMkLst>
        <pc:spChg chg="add mod">
          <ac:chgData name="지수 김" userId="486e230745c72858" providerId="LiveId" clId="{87F536C3-426F-43C2-B840-F9528CED0325}" dt="2019-10-13T21:16:57.792" v="302" actId="1076"/>
          <ac:spMkLst>
            <pc:docMk/>
            <pc:sldMk cId="2522528541" sldId="285"/>
            <ac:spMk id="12" creationId="{4612E986-C240-4771-AD14-6B59BFC4C1E9}"/>
          </ac:spMkLst>
        </pc:spChg>
        <pc:spChg chg="add mod">
          <ac:chgData name="지수 김" userId="486e230745c72858" providerId="LiveId" clId="{87F536C3-426F-43C2-B840-F9528CED0325}" dt="2019-10-13T21:16:53.631" v="301" actId="1076"/>
          <ac:spMkLst>
            <pc:docMk/>
            <pc:sldMk cId="2522528541" sldId="285"/>
            <ac:spMk id="13" creationId="{47BCE30D-4CAD-4B11-8D5D-303AA580A5C9}"/>
          </ac:spMkLst>
        </pc:spChg>
        <pc:picChg chg="add mod">
          <ac:chgData name="지수 김" userId="486e230745c72858" providerId="LiveId" clId="{87F536C3-426F-43C2-B840-F9528CED0325}" dt="2019-10-13T21:14:54.591" v="288" actId="14100"/>
          <ac:picMkLst>
            <pc:docMk/>
            <pc:sldMk cId="2522528541" sldId="285"/>
            <ac:picMk id="4" creationId="{FBE6F435-FB7E-43AA-B02A-FCE0D8B724D7}"/>
          </ac:picMkLst>
        </pc:picChg>
        <pc:picChg chg="del">
          <ac:chgData name="지수 김" userId="486e230745c72858" providerId="LiveId" clId="{87F536C3-426F-43C2-B840-F9528CED0325}" dt="2019-10-13T21:12:13.917" v="283" actId="478"/>
          <ac:picMkLst>
            <pc:docMk/>
            <pc:sldMk cId="2522528541" sldId="285"/>
            <ac:picMk id="6" creationId="{7A7F1592-185C-442B-9671-ACC32BDF0DAA}"/>
          </ac:picMkLst>
        </pc:picChg>
        <pc:picChg chg="add mod">
          <ac:chgData name="지수 김" userId="486e230745c72858" providerId="LiveId" clId="{87F536C3-426F-43C2-B840-F9528CED0325}" dt="2019-10-13T21:15:18.423" v="291" actId="1076"/>
          <ac:picMkLst>
            <pc:docMk/>
            <pc:sldMk cId="2522528541" sldId="285"/>
            <ac:picMk id="7" creationId="{77F6013E-816E-45E3-A905-5B993F9F90DE}"/>
          </ac:picMkLst>
        </pc:picChg>
        <pc:picChg chg="add mod">
          <ac:chgData name="지수 김" userId="486e230745c72858" providerId="LiveId" clId="{87F536C3-426F-43C2-B840-F9528CED0325}" dt="2019-10-13T21:16:39.752" v="297" actId="1076"/>
          <ac:picMkLst>
            <pc:docMk/>
            <pc:sldMk cId="2522528541" sldId="285"/>
            <ac:picMk id="9" creationId="{0A0F0B46-5CF7-43D2-8AB6-28A36FDD103E}"/>
          </ac:picMkLst>
        </pc:picChg>
        <pc:picChg chg="del">
          <ac:chgData name="지수 김" userId="486e230745c72858" providerId="LiveId" clId="{87F536C3-426F-43C2-B840-F9528CED0325}" dt="2019-10-13T21:12:13.917" v="283" actId="478"/>
          <ac:picMkLst>
            <pc:docMk/>
            <pc:sldMk cId="2522528541" sldId="285"/>
            <ac:picMk id="15" creationId="{0F6F1CEC-139D-4BB4-B664-4AEE1A165812}"/>
          </ac:picMkLst>
        </pc:picChg>
        <pc:picChg chg="del">
          <ac:chgData name="지수 김" userId="486e230745c72858" providerId="LiveId" clId="{87F536C3-426F-43C2-B840-F9528CED0325}" dt="2019-10-13T21:12:13.917" v="283" actId="478"/>
          <ac:picMkLst>
            <pc:docMk/>
            <pc:sldMk cId="2522528541" sldId="285"/>
            <ac:picMk id="17" creationId="{85E98CFA-5B81-4A58-A9D9-F72E1E0188CF}"/>
          </ac:picMkLst>
        </pc:picChg>
      </pc:sldChg>
      <pc:sldChg chg="addSp delSp modSp add">
        <pc:chgData name="지수 김" userId="486e230745c72858" providerId="LiveId" clId="{87F536C3-426F-43C2-B840-F9528CED0325}" dt="2019-10-13T21:21:42.623" v="322" actId="1076"/>
        <pc:sldMkLst>
          <pc:docMk/>
          <pc:sldMk cId="3712477149" sldId="286"/>
        </pc:sldMkLst>
        <pc:spChg chg="add del">
          <ac:chgData name="지수 김" userId="486e230745c72858" providerId="LiveId" clId="{87F536C3-426F-43C2-B840-F9528CED0325}" dt="2019-10-13T21:19:54.516" v="309"/>
          <ac:spMkLst>
            <pc:docMk/>
            <pc:sldMk cId="3712477149" sldId="286"/>
            <ac:spMk id="8" creationId="{0800A0F4-D472-4F58-B54B-164641D4DE12}"/>
          </ac:spMkLst>
        </pc:spChg>
        <pc:spChg chg="add del mod">
          <ac:chgData name="지수 김" userId="486e230745c72858" providerId="LiveId" clId="{87F536C3-426F-43C2-B840-F9528CED0325}" dt="2019-10-13T21:20:03.210" v="312" actId="478"/>
          <ac:spMkLst>
            <pc:docMk/>
            <pc:sldMk cId="3712477149" sldId="286"/>
            <ac:spMk id="10" creationId="{D3C971AA-57F5-49C6-B5E9-19293EEBBC8D}"/>
          </ac:spMkLst>
        </pc:spChg>
        <pc:spChg chg="add mod">
          <ac:chgData name="지수 김" userId="486e230745c72858" providerId="LiveId" clId="{87F536C3-426F-43C2-B840-F9528CED0325}" dt="2019-10-13T21:21:42.623" v="322" actId="1076"/>
          <ac:spMkLst>
            <pc:docMk/>
            <pc:sldMk cId="3712477149" sldId="286"/>
            <ac:spMk id="11" creationId="{15DD73BD-6C14-42F2-BA95-568B1A732F82}"/>
          </ac:spMkLst>
        </pc:spChg>
        <pc:spChg chg="del">
          <ac:chgData name="지수 김" userId="486e230745c72858" providerId="LiveId" clId="{87F536C3-426F-43C2-B840-F9528CED0325}" dt="2019-10-13T21:18:50.369" v="304" actId="478"/>
          <ac:spMkLst>
            <pc:docMk/>
            <pc:sldMk cId="3712477149" sldId="286"/>
            <ac:spMk id="12" creationId="{4612E986-C240-4771-AD14-6B59BFC4C1E9}"/>
          </ac:spMkLst>
        </pc:spChg>
        <pc:spChg chg="del">
          <ac:chgData name="지수 김" userId="486e230745c72858" providerId="LiveId" clId="{87F536C3-426F-43C2-B840-F9528CED0325}" dt="2019-10-13T21:18:50.369" v="304" actId="478"/>
          <ac:spMkLst>
            <pc:docMk/>
            <pc:sldMk cId="3712477149" sldId="286"/>
            <ac:spMk id="13" creationId="{47BCE30D-4CAD-4B11-8D5D-303AA580A5C9}"/>
          </ac:spMkLst>
        </pc:spChg>
        <pc:graphicFrameChg chg="add del">
          <ac:chgData name="지수 김" userId="486e230745c72858" providerId="LiveId" clId="{87F536C3-426F-43C2-B840-F9528CED0325}" dt="2019-10-13T21:19:54.516" v="309"/>
          <ac:graphicFrameMkLst>
            <pc:docMk/>
            <pc:sldMk cId="3712477149" sldId="286"/>
            <ac:graphicFrameMk id="6" creationId="{59306409-C751-4F2F-A707-62B52C991162}"/>
          </ac:graphicFrameMkLst>
        </pc:graphicFrameChg>
        <pc:picChg chg="del">
          <ac:chgData name="지수 김" userId="486e230745c72858" providerId="LiveId" clId="{87F536C3-426F-43C2-B840-F9528CED0325}" dt="2019-10-13T21:18:50.369" v="304" actId="478"/>
          <ac:picMkLst>
            <pc:docMk/>
            <pc:sldMk cId="3712477149" sldId="286"/>
            <ac:picMk id="4" creationId="{FBE6F435-FB7E-43AA-B02A-FCE0D8B724D7}"/>
          </ac:picMkLst>
        </pc:picChg>
        <pc:picChg chg="add mod">
          <ac:chgData name="지수 김" userId="486e230745c72858" providerId="LiveId" clId="{87F536C3-426F-43C2-B840-F9528CED0325}" dt="2019-10-13T21:19:19.360" v="307" actId="1076"/>
          <ac:picMkLst>
            <pc:docMk/>
            <pc:sldMk cId="3712477149" sldId="286"/>
            <ac:picMk id="5" creationId="{C95ECEF0-F805-41D9-908C-F6EB6DC54EDF}"/>
          </ac:picMkLst>
        </pc:picChg>
        <pc:picChg chg="del">
          <ac:chgData name="지수 김" userId="486e230745c72858" providerId="LiveId" clId="{87F536C3-426F-43C2-B840-F9528CED0325}" dt="2019-10-13T21:18:50.369" v="304" actId="478"/>
          <ac:picMkLst>
            <pc:docMk/>
            <pc:sldMk cId="3712477149" sldId="286"/>
            <ac:picMk id="7" creationId="{77F6013E-816E-45E3-A905-5B993F9F90DE}"/>
          </ac:picMkLst>
        </pc:picChg>
        <pc:picChg chg="del">
          <ac:chgData name="지수 김" userId="486e230745c72858" providerId="LiveId" clId="{87F536C3-426F-43C2-B840-F9528CED0325}" dt="2019-10-13T21:18:50.369" v="304" actId="478"/>
          <ac:picMkLst>
            <pc:docMk/>
            <pc:sldMk cId="3712477149" sldId="286"/>
            <ac:picMk id="9" creationId="{0A0F0B46-5CF7-43D2-8AB6-28A36FDD103E}"/>
          </ac:picMkLst>
        </pc:picChg>
      </pc:sldChg>
      <pc:sldChg chg="addSp delSp modSp add ord">
        <pc:chgData name="지수 김" userId="486e230745c72858" providerId="LiveId" clId="{87F536C3-426F-43C2-B840-F9528CED0325}" dt="2019-10-14T01:22:19.954" v="451" actId="1076"/>
        <pc:sldMkLst>
          <pc:docMk/>
          <pc:sldMk cId="4010192024" sldId="287"/>
        </pc:sldMkLst>
        <pc:spChg chg="add mod">
          <ac:chgData name="지수 김" userId="486e230745c72858" providerId="LiveId" clId="{87F536C3-426F-43C2-B840-F9528CED0325}" dt="2019-10-14T01:22:19.954" v="451" actId="1076"/>
          <ac:spMkLst>
            <pc:docMk/>
            <pc:sldMk cId="4010192024" sldId="287"/>
            <ac:spMk id="4" creationId="{433C003C-11BD-4276-B43D-51FEA5B5B411}"/>
          </ac:spMkLst>
        </pc:spChg>
        <pc:spChg chg="del">
          <ac:chgData name="지수 김" userId="486e230745c72858" providerId="LiveId" clId="{87F536C3-426F-43C2-B840-F9528CED0325}" dt="2019-10-14T01:18:25.932" v="437" actId="478"/>
          <ac:spMkLst>
            <pc:docMk/>
            <pc:sldMk cId="4010192024" sldId="287"/>
            <ac:spMk id="13" creationId="{D93E46E3-AF46-4B92-B8DF-7E1FBA233B07}"/>
          </ac:spMkLst>
        </pc:spChg>
        <pc:spChg chg="del">
          <ac:chgData name="지수 김" userId="486e230745c72858" providerId="LiveId" clId="{87F536C3-426F-43C2-B840-F9528CED0325}" dt="2019-10-14T01:18:25.932" v="437" actId="478"/>
          <ac:spMkLst>
            <pc:docMk/>
            <pc:sldMk cId="4010192024" sldId="287"/>
            <ac:spMk id="18" creationId="{A149B46F-19D5-472E-9682-CADB01F152F9}"/>
          </ac:spMkLst>
        </pc:spChg>
        <pc:spChg chg="mod">
          <ac:chgData name="지수 김" userId="486e230745c72858" providerId="LiveId" clId="{87F536C3-426F-43C2-B840-F9528CED0325}" dt="2019-10-14T01:18:23.361" v="436"/>
          <ac:spMkLst>
            <pc:docMk/>
            <pc:sldMk cId="4010192024" sldId="287"/>
            <ac:spMk id="19" creationId="{52451A45-B0A9-48D2-B746-38F42C13F1E6}"/>
          </ac:spMkLst>
        </pc:spChg>
        <pc:picChg chg="add del mod">
          <ac:chgData name="지수 김" userId="486e230745c72858" providerId="LiveId" clId="{87F536C3-426F-43C2-B840-F9528CED0325}" dt="2019-10-14T01:21:19.973" v="441"/>
          <ac:picMkLst>
            <pc:docMk/>
            <pc:sldMk cId="4010192024" sldId="287"/>
            <ac:picMk id="3" creationId="{48C9F9A0-CE6D-4D90-9469-EE107D60026C}"/>
          </ac:picMkLst>
        </pc:picChg>
        <pc:picChg chg="del">
          <ac:chgData name="지수 김" userId="486e230745c72858" providerId="LiveId" clId="{87F536C3-426F-43C2-B840-F9528CED0325}" dt="2019-10-14T01:18:25.932" v="437" actId="478"/>
          <ac:picMkLst>
            <pc:docMk/>
            <pc:sldMk cId="4010192024" sldId="287"/>
            <ac:picMk id="5" creationId="{FECA2164-F84C-41FD-826F-CFB309E1E895}"/>
          </ac:picMkLst>
        </pc:picChg>
        <pc:picChg chg="add del">
          <ac:chgData name="지수 김" userId="486e230745c72858" providerId="LiveId" clId="{87F536C3-426F-43C2-B840-F9528CED0325}" dt="2019-10-14T01:21:33.397" v="445"/>
          <ac:picMkLst>
            <pc:docMk/>
            <pc:sldMk cId="4010192024" sldId="287"/>
            <ac:picMk id="9" creationId="{C93FFFEC-DAA2-4CD5-B35D-9A43D831FF52}"/>
          </ac:picMkLst>
        </pc:picChg>
        <pc:picChg chg="del">
          <ac:chgData name="지수 김" userId="486e230745c72858" providerId="LiveId" clId="{87F536C3-426F-43C2-B840-F9528CED0325}" dt="2019-10-14T01:18:25.932" v="437" actId="478"/>
          <ac:picMkLst>
            <pc:docMk/>
            <pc:sldMk cId="4010192024" sldId="287"/>
            <ac:picMk id="11" creationId="{A219AAF3-5350-433E-85D3-CE39EEA308AA}"/>
          </ac:picMkLst>
        </pc:picChg>
      </pc:sldChg>
      <pc:sldChg chg="addSp delSp modSp add">
        <pc:chgData name="지수 김" userId="486e230745c72858" providerId="LiveId" clId="{87F536C3-426F-43C2-B840-F9528CED0325}" dt="2019-10-14T01:27:49.530" v="593" actId="688"/>
        <pc:sldMkLst>
          <pc:docMk/>
          <pc:sldMk cId="3142281913" sldId="288"/>
        </pc:sldMkLst>
        <pc:spChg chg="del">
          <ac:chgData name="지수 김" userId="486e230745c72858" providerId="LiveId" clId="{87F536C3-426F-43C2-B840-F9528CED0325}" dt="2019-10-14T01:22:28.922" v="453"/>
          <ac:spMkLst>
            <pc:docMk/>
            <pc:sldMk cId="3142281913" sldId="288"/>
            <ac:spMk id="4" creationId="{433C003C-11BD-4276-B43D-51FEA5B5B411}"/>
          </ac:spMkLst>
        </pc:spChg>
        <pc:spChg chg="add mod">
          <ac:chgData name="지수 김" userId="486e230745c72858" providerId="LiveId" clId="{87F536C3-426F-43C2-B840-F9528CED0325}" dt="2019-10-14T01:27:12.113" v="586" actId="20577"/>
          <ac:spMkLst>
            <pc:docMk/>
            <pc:sldMk cId="3142281913" sldId="288"/>
            <ac:spMk id="5" creationId="{07E17E14-688D-4F72-8851-55C810184BBF}"/>
          </ac:spMkLst>
        </pc:spChg>
        <pc:spChg chg="add mod">
          <ac:chgData name="지수 김" userId="486e230745c72858" providerId="LiveId" clId="{87F536C3-426F-43C2-B840-F9528CED0325}" dt="2019-10-14T01:27:34.783" v="590" actId="1582"/>
          <ac:spMkLst>
            <pc:docMk/>
            <pc:sldMk cId="3142281913" sldId="288"/>
            <ac:spMk id="12" creationId="{A7C95EF8-74A6-46AF-A589-F4DEBAB3E034}"/>
          </ac:spMkLst>
        </pc:spChg>
        <pc:spChg chg="add mod">
          <ac:chgData name="지수 김" userId="486e230745c72858" providerId="LiveId" clId="{87F536C3-426F-43C2-B840-F9528CED0325}" dt="2019-10-14T01:27:49.530" v="593" actId="688"/>
          <ac:spMkLst>
            <pc:docMk/>
            <pc:sldMk cId="3142281913" sldId="288"/>
            <ac:spMk id="14" creationId="{0A2BAF1A-ADBB-4B50-A9CB-7BAFD91A8737}"/>
          </ac:spMkLst>
        </pc:spChg>
        <pc:picChg chg="add del mod">
          <ac:chgData name="지수 김" userId="486e230745c72858" providerId="LiveId" clId="{87F536C3-426F-43C2-B840-F9528CED0325}" dt="2019-10-14T01:23:38.850" v="460" actId="478"/>
          <ac:picMkLst>
            <pc:docMk/>
            <pc:sldMk cId="3142281913" sldId="288"/>
            <ac:picMk id="3" creationId="{67087300-C2D9-456F-AB9E-E62365AF0E40}"/>
          </ac:picMkLst>
        </pc:picChg>
        <pc:picChg chg="add mod">
          <ac:chgData name="지수 김" userId="486e230745c72858" providerId="LiveId" clId="{87F536C3-426F-43C2-B840-F9528CED0325}" dt="2019-10-14T01:26:56.970" v="577" actId="1076"/>
          <ac:picMkLst>
            <pc:docMk/>
            <pc:sldMk cId="3142281913" sldId="288"/>
            <ac:picMk id="7" creationId="{667C4898-8DF6-4094-81B6-143B9DD45D07}"/>
          </ac:picMkLst>
        </pc:picChg>
        <pc:picChg chg="add mod">
          <ac:chgData name="지수 김" userId="486e230745c72858" providerId="LiveId" clId="{87F536C3-426F-43C2-B840-F9528CED0325}" dt="2019-10-14T01:27:04.154" v="581" actId="1076"/>
          <ac:picMkLst>
            <pc:docMk/>
            <pc:sldMk cId="3142281913" sldId="288"/>
            <ac:picMk id="9" creationId="{A46713A8-8414-4D96-B389-49AA440B9554}"/>
          </ac:picMkLst>
        </pc:picChg>
        <pc:picChg chg="add mod">
          <ac:chgData name="지수 김" userId="486e230745c72858" providerId="LiveId" clId="{87F536C3-426F-43C2-B840-F9528CED0325}" dt="2019-10-14T01:27:02.690" v="580" actId="1076"/>
          <ac:picMkLst>
            <pc:docMk/>
            <pc:sldMk cId="3142281913" sldId="288"/>
            <ac:picMk id="11" creationId="{7ED4BB73-A3C6-4A08-B267-6797559F37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91D10-9BA1-4BAD-955F-01A90D58FC01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CD5916-D68B-462D-A454-043B85BCB90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BA3AB-9952-4D83-89C2-DD8B8F4C355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54082352-7DFF-4D44-8BA6-497FDF5E0FF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7346C-1525-4EB0-B6F6-5793EC1CC54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504C3-6A4B-40EF-A775-89E3DF2BEA1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093F9F1-245A-443D-8CC1-8D15DB62D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rgbClr val="4948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2E889-A1FC-4216-A86F-D2A26FC8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B28D2-0F89-46C5-A989-AE761457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52397-3BCE-431F-961D-B40FBE31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4B008-DBAD-4337-967E-3E60223E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5CF67-F2E8-4815-80DE-AE6D8BB6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3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473BE-F948-4020-B81D-8AEEB0FA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43069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2FBC0-95F2-498A-A8AE-FF4D659A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22794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F8501-8A84-4849-8315-93FDEBE7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809EB-0B7D-4D2F-A261-6282550F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87B94-5D8C-44B3-B6FE-DEFE167C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9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58A36-F380-4757-B066-1D05047F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D0E32-4287-4C6C-8F20-9A58FFB80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8A6137-D44D-43BE-9AEE-DDB276FD4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DFBB10-E73D-470E-AAF4-17DB7332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4594C-61C7-4CC0-B69D-1E383E0B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3B214-58FD-46E8-811D-BD81608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3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bg>
      <p:bgPr>
        <a:solidFill>
          <a:srgbClr val="4948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2B6D0-34EA-4167-9F67-8948FA58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5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D7D177-E1B0-47B2-BFC2-DF9AFE3F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04EC36-2797-4609-9F55-1930E486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A3165-5CFA-4A27-85EB-773FE78E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0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2B6D0-34EA-4167-9F67-8948FA589BA1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5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D7D177-E1B0-47B2-BFC2-DF9AFE3F179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04EC36-2797-4609-9F55-1930E486540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A3165-5CFA-4A27-85EB-773FE78E1543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3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4948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0E0EA6-1BF8-4E92-A000-5A824970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BCCCB-22B8-48E1-99E9-BEC85755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F76D56-B879-4DC9-8EF5-78856D90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6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0E0EA6-1BF8-4E92-A000-5A824970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BCCCB-22B8-48E1-99E9-BEC85755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F76D56-B879-4DC9-8EF5-78856D90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1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E5ECEA6-182D-4B51-BB58-24DDE7468AB5}"/>
              </a:ext>
            </a:extLst>
          </p:cNvPr>
          <p:cNvGrpSpPr/>
          <p:nvPr userDrawn="1"/>
        </p:nvGrpSpPr>
        <p:grpSpPr>
          <a:xfrm>
            <a:off x="0" y="0"/>
            <a:ext cx="6096000" cy="6858000"/>
            <a:chOff x="6096000" y="0"/>
            <a:chExt cx="6096000" cy="6858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12C532D-D746-46E2-ABC9-7CF10680A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252" r="23080"/>
            <a:stretch/>
          </p:blipFill>
          <p:spPr>
            <a:xfrm>
              <a:off x="6096000" y="0"/>
              <a:ext cx="6096000" cy="6858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A8DD774-56A8-44FE-8BE3-01D98C6AB1E8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rgbClr val="0D0D0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0E0EA6-1BF8-4E92-A000-5A824970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BCCCB-22B8-48E1-99E9-BEC85755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F76D56-B879-4DC9-8EF5-78856D90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1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BB5742-8F95-43E4-83A8-68EBF88B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524C6-094E-41EE-A42D-3571981BD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62B2B-A3AE-41DC-8330-34955AC72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B767A-95B9-4BD4-8AAF-6995EB18C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3A0EE-0699-4DCC-9825-DEC76F576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2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6" r:id="rId5"/>
    <p:sldLayoutId id="2147483657" r:id="rId6"/>
    <p:sldLayoutId id="2147483655" r:id="rId7"/>
    <p:sldLayoutId id="2147483660" r:id="rId8"/>
    <p:sldLayoutId id="2147483661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dodle.com/2016/10/nodejs-image-uploader-using-express-and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umerical_Pytho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ichier:MySQL.sv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eras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hyperlink" Target="https://www.hydrol-earth-syst-sci.net/22/6005/2018/" TargetMode="Externa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F8EC293-FC35-47A2-BBB4-E411C08E1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199" y="5850846"/>
            <a:ext cx="842381" cy="842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E3D059-4DAB-4B2D-BA03-4BB0D107A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140" y="5312185"/>
            <a:ext cx="1381042" cy="13810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C8D785-E006-413B-8748-14BF24F00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6324" y="722262"/>
            <a:ext cx="7674174" cy="1345497"/>
          </a:xfrm>
        </p:spPr>
        <p:txBody>
          <a:bodyPr anchor="ctr"/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ERP</a:t>
            </a:r>
            <a:r>
              <a:rPr lang="ko-KR" altLang="en-US" dirty="0">
                <a:solidFill>
                  <a:schemeClr val="bg1"/>
                </a:solidFill>
              </a:rPr>
              <a:t> 물량 관리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F8844-2CCD-4844-ACBB-A61654F0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4139" y="4025870"/>
            <a:ext cx="3067879" cy="1655762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ko-KR" sz="3000" dirty="0"/>
              <a:t>20133022 </a:t>
            </a:r>
            <a:r>
              <a:rPr lang="ko-KR" altLang="en-US" sz="3000" dirty="0" err="1"/>
              <a:t>맹주완</a:t>
            </a:r>
            <a:endParaRPr lang="en-US" altLang="ko-KR" sz="3000" dirty="0"/>
          </a:p>
          <a:p>
            <a:pPr algn="l"/>
            <a:r>
              <a:rPr lang="en-US" altLang="ko-KR" sz="3000" dirty="0"/>
              <a:t>20161480 </a:t>
            </a:r>
            <a:r>
              <a:rPr lang="ko-KR" altLang="en-US" sz="3000" dirty="0"/>
              <a:t>김지수</a:t>
            </a:r>
            <a:endParaRPr lang="en-US" altLang="ko-KR" sz="3000" dirty="0"/>
          </a:p>
          <a:p>
            <a:pPr algn="l"/>
            <a:r>
              <a:rPr lang="en-US" altLang="ko-KR" sz="3000" dirty="0"/>
              <a:t>20161525 </a:t>
            </a:r>
            <a:r>
              <a:rPr lang="ko-KR" altLang="en-US" sz="3000" dirty="0" err="1"/>
              <a:t>추다혜</a:t>
            </a:r>
            <a:endParaRPr lang="ko-KR" altLang="en-US" sz="3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1F88DE-548D-4673-934B-53D859C0F3FA}"/>
              </a:ext>
            </a:extLst>
          </p:cNvPr>
          <p:cNvSpPr/>
          <p:nvPr/>
        </p:nvSpPr>
        <p:spPr>
          <a:xfrm>
            <a:off x="8728244" y="3429000"/>
            <a:ext cx="3319670" cy="279608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F607A-7BB7-429F-A26E-F934E2985C58}"/>
              </a:ext>
            </a:extLst>
          </p:cNvPr>
          <p:cNvSpPr txBox="1"/>
          <p:nvPr/>
        </p:nvSpPr>
        <p:spPr>
          <a:xfrm>
            <a:off x="8732399" y="6323895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>
                <a:solidFill>
                  <a:schemeClr val="bg1"/>
                </a:solidFill>
              </a:rPr>
              <a:t>2019.10.14 </a:t>
            </a:r>
            <a:r>
              <a:rPr lang="ko-KR" altLang="en-US" spc="600" dirty="0">
                <a:solidFill>
                  <a:schemeClr val="bg1"/>
                </a:solidFill>
              </a:rPr>
              <a:t>중간발표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57FA9-1B0A-4A33-B5DE-2B670C676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283" y="2393969"/>
            <a:ext cx="1801857" cy="18018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ABBDDA-5AF5-44A1-9BE8-95579369B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946" y="2481100"/>
            <a:ext cx="1627593" cy="162759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4C1AA4A-E413-47C3-BC0A-5FFAC1773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79" y="5759766"/>
            <a:ext cx="933461" cy="9334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2410C36-D197-4686-AEC0-7DCE055584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94" y="5668211"/>
            <a:ext cx="935053" cy="9350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A3CBFE-C718-43A8-A300-CF5CD3EB03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58" y="5595940"/>
            <a:ext cx="1085733" cy="10857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972C47-D50E-4824-B3E4-CD0BBD98B8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00278">
            <a:off x="1398309" y="5795776"/>
            <a:ext cx="753378" cy="7533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D29BF3F-1A65-4F08-B335-5E644DF22D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152" y="5843839"/>
            <a:ext cx="762497" cy="7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12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4E1C752-3270-4D11-9DE3-AB4E261F4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58121" y="2158512"/>
            <a:ext cx="6667500" cy="3105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F680C0-C822-4A4A-AED2-A1CF7486322D}"/>
              </a:ext>
            </a:extLst>
          </p:cNvPr>
          <p:cNvSpPr txBox="1"/>
          <p:nvPr/>
        </p:nvSpPr>
        <p:spPr>
          <a:xfrm>
            <a:off x="337073" y="358187"/>
            <a:ext cx="91292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Front-End &amp; Back-End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C13BF-108B-4185-ADD0-F910A0CEEEF9}"/>
              </a:ext>
            </a:extLst>
          </p:cNvPr>
          <p:cNvSpPr txBox="1"/>
          <p:nvPr/>
        </p:nvSpPr>
        <p:spPr>
          <a:xfrm>
            <a:off x="3861219" y="5915038"/>
            <a:ext cx="4061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Node.js </a:t>
            </a:r>
            <a:r>
              <a:rPr lang="en-US" altLang="ko-KR" sz="3200">
                <a:solidFill>
                  <a:schemeClr val="bg1"/>
                </a:solidFill>
              </a:rPr>
              <a:t>express </a:t>
            </a:r>
            <a:r>
              <a:rPr lang="ko-KR" altLang="en-US" sz="3200" dirty="0">
                <a:solidFill>
                  <a:schemeClr val="bg1"/>
                </a:solidFill>
              </a:rPr>
              <a:t>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F2DCA5-4C9D-4A31-A5ED-7200DE5F19FD}"/>
              </a:ext>
            </a:extLst>
          </p:cNvPr>
          <p:cNvSpPr/>
          <p:nvPr/>
        </p:nvSpPr>
        <p:spPr>
          <a:xfrm>
            <a:off x="2558121" y="2158511"/>
            <a:ext cx="6667500" cy="31051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000" b="1" dirty="0"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6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A312E3-874E-480E-A865-5C6FDCBB92E9}"/>
              </a:ext>
            </a:extLst>
          </p:cNvPr>
          <p:cNvSpPr txBox="1"/>
          <p:nvPr/>
        </p:nvSpPr>
        <p:spPr>
          <a:xfrm>
            <a:off x="337073" y="358187"/>
            <a:ext cx="91292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Front-End &amp; Back-End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7F5E64-707E-4FCC-8F32-5B742C479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49" y="2665214"/>
            <a:ext cx="4887851" cy="20409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B1F6AA-89BD-41E7-8A4E-35ECBCCC8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85" y="2665214"/>
            <a:ext cx="3637089" cy="2036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6BC0BB-5CA7-47DC-AEA7-7BF48435D523}"/>
              </a:ext>
            </a:extLst>
          </p:cNvPr>
          <p:cNvSpPr txBox="1"/>
          <p:nvPr/>
        </p:nvSpPr>
        <p:spPr>
          <a:xfrm>
            <a:off x="3735321" y="5608627"/>
            <a:ext cx="4721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Sequelize</a:t>
            </a:r>
            <a:r>
              <a:rPr lang="en-US" altLang="ko-KR" sz="3200" dirty="0">
                <a:solidFill>
                  <a:schemeClr val="bg1"/>
                </a:solidFill>
              </a:rPr>
              <a:t>, Passport </a:t>
            </a:r>
            <a:r>
              <a:rPr lang="ko-KR" altLang="en-US" sz="3200" dirty="0">
                <a:solidFill>
                  <a:schemeClr val="bg1"/>
                </a:solidFill>
              </a:rPr>
              <a:t>사용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D60988-83FB-495C-9913-55CB558C5CC3}"/>
              </a:ext>
            </a:extLst>
          </p:cNvPr>
          <p:cNvSpPr/>
          <p:nvPr/>
        </p:nvSpPr>
        <p:spPr>
          <a:xfrm>
            <a:off x="7173685" y="2665214"/>
            <a:ext cx="3637089" cy="20367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000" b="1" dirty="0"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7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84D19-0B4A-4379-8C26-C21E00AF2323}"/>
              </a:ext>
            </a:extLst>
          </p:cNvPr>
          <p:cNvSpPr txBox="1"/>
          <p:nvPr/>
        </p:nvSpPr>
        <p:spPr>
          <a:xfrm>
            <a:off x="337073" y="358187"/>
            <a:ext cx="3442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Android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5A8B97-62B8-4B7F-9F38-822903AED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1762124"/>
            <a:ext cx="2384227" cy="423862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DFC8434-60F9-410D-8434-A00CFA6C4D8D}"/>
              </a:ext>
            </a:extLst>
          </p:cNvPr>
          <p:cNvSpPr/>
          <p:nvPr/>
        </p:nvSpPr>
        <p:spPr>
          <a:xfrm>
            <a:off x="4048125" y="3429000"/>
            <a:ext cx="619125" cy="447675"/>
          </a:xfrm>
          <a:prstGeom prst="rightArrow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0E8576-8910-4099-A946-CBDC4244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63" y="1757362"/>
            <a:ext cx="2384227" cy="42386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8C45F6D-9AEA-40E2-BBF9-1BEDFE61C9E0}"/>
              </a:ext>
            </a:extLst>
          </p:cNvPr>
          <p:cNvSpPr/>
          <p:nvPr/>
        </p:nvSpPr>
        <p:spPr>
          <a:xfrm rot="19674033">
            <a:off x="8105775" y="2295525"/>
            <a:ext cx="619125" cy="447675"/>
          </a:xfrm>
          <a:prstGeom prst="rightArrow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E883914-2367-4D74-937A-237582120C03}"/>
              </a:ext>
            </a:extLst>
          </p:cNvPr>
          <p:cNvSpPr/>
          <p:nvPr/>
        </p:nvSpPr>
        <p:spPr>
          <a:xfrm>
            <a:off x="8174747" y="3325057"/>
            <a:ext cx="619125" cy="447675"/>
          </a:xfrm>
          <a:prstGeom prst="rightArrow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CBD9D5A-F37C-4A30-8755-929CD9069E7F}"/>
              </a:ext>
            </a:extLst>
          </p:cNvPr>
          <p:cNvSpPr/>
          <p:nvPr/>
        </p:nvSpPr>
        <p:spPr>
          <a:xfrm rot="2508061">
            <a:off x="8105773" y="4373672"/>
            <a:ext cx="619125" cy="447675"/>
          </a:xfrm>
          <a:prstGeom prst="rightArrow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97D77B-9C47-4837-AE0A-950B74E4AEF0}"/>
              </a:ext>
            </a:extLst>
          </p:cNvPr>
          <p:cNvSpPr/>
          <p:nvPr/>
        </p:nvSpPr>
        <p:spPr>
          <a:xfrm>
            <a:off x="8984372" y="188148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0160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창고위치</a:t>
            </a:r>
            <a:endParaRPr lang="en-US" altLang="ko-KR" sz="5400" b="1" cap="none" spc="0" dirty="0">
              <a:ln w="10160">
                <a:solidFill>
                  <a:srgbClr val="92D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AC47F9-796D-40BF-8745-BD1747536579}"/>
              </a:ext>
            </a:extLst>
          </p:cNvPr>
          <p:cNvSpPr/>
          <p:nvPr/>
        </p:nvSpPr>
        <p:spPr>
          <a:xfrm>
            <a:off x="9012451" y="308722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0160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입고확인</a:t>
            </a:r>
            <a:endParaRPr lang="en-US" altLang="ko-KR" sz="5400" b="1" cap="none" spc="0" dirty="0">
              <a:ln w="10160">
                <a:solidFill>
                  <a:srgbClr val="92D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BF43FE-0D98-45FD-86C3-D1DE65730D48}"/>
              </a:ext>
            </a:extLst>
          </p:cNvPr>
          <p:cNvSpPr/>
          <p:nvPr/>
        </p:nvSpPr>
        <p:spPr>
          <a:xfrm>
            <a:off x="9020177" y="436357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0160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출고확인</a:t>
            </a:r>
            <a:endParaRPr lang="en-US" altLang="ko-KR" sz="5400" b="1" cap="none" spc="0" dirty="0">
              <a:ln w="10160">
                <a:solidFill>
                  <a:srgbClr val="92D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023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84D19-0B4A-4379-8C26-C21E00AF2323}"/>
              </a:ext>
            </a:extLst>
          </p:cNvPr>
          <p:cNvSpPr txBox="1"/>
          <p:nvPr/>
        </p:nvSpPr>
        <p:spPr>
          <a:xfrm>
            <a:off x="337073" y="358187"/>
            <a:ext cx="3442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Android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7F1592-185C-442B-9671-ACC32BDF0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81" y="1794931"/>
            <a:ext cx="2296340" cy="40823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6F1CEC-139D-4BB4-B664-4AEE1A165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13" y="1794931"/>
            <a:ext cx="2296340" cy="40823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5E98CFA-5B81-4A58-A9D9-F72E1E018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854" y="1794931"/>
            <a:ext cx="2296341" cy="40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8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84D19-0B4A-4379-8C26-C21E00AF2323}"/>
              </a:ext>
            </a:extLst>
          </p:cNvPr>
          <p:cNvSpPr txBox="1"/>
          <p:nvPr/>
        </p:nvSpPr>
        <p:spPr>
          <a:xfrm>
            <a:off x="337073" y="358187"/>
            <a:ext cx="3442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Android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E6F435-FB7E-43AA-B02A-FCE0D8B72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88" y="1466184"/>
            <a:ext cx="2528072" cy="449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F6013E-816E-45E3-A905-5B993F9F9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8" y="1466183"/>
            <a:ext cx="2528072" cy="44943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0F0B46-5CF7-43D2-8AB6-28A36FDD1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235" y="1466181"/>
            <a:ext cx="2528072" cy="4494351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612E986-C240-4771-AD14-6B59BFC4C1E9}"/>
              </a:ext>
            </a:extLst>
          </p:cNvPr>
          <p:cNvSpPr/>
          <p:nvPr/>
        </p:nvSpPr>
        <p:spPr>
          <a:xfrm>
            <a:off x="3800861" y="3477541"/>
            <a:ext cx="619125" cy="447675"/>
          </a:xfrm>
          <a:prstGeom prst="rightArrow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7BCE30D-4CAD-4B11-8D5D-303AA580A5C9}"/>
              </a:ext>
            </a:extLst>
          </p:cNvPr>
          <p:cNvSpPr/>
          <p:nvPr/>
        </p:nvSpPr>
        <p:spPr>
          <a:xfrm>
            <a:off x="7362585" y="3489518"/>
            <a:ext cx="619125" cy="447675"/>
          </a:xfrm>
          <a:prstGeom prst="rightArrow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2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84D19-0B4A-4379-8C26-C21E00AF2323}"/>
              </a:ext>
            </a:extLst>
          </p:cNvPr>
          <p:cNvSpPr txBox="1"/>
          <p:nvPr/>
        </p:nvSpPr>
        <p:spPr>
          <a:xfrm>
            <a:off x="337073" y="358187"/>
            <a:ext cx="3442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Android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5ECEF0-F805-41D9-908C-F6EB6DC54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7" y="1681162"/>
            <a:ext cx="2867025" cy="4410075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15DD73BD-6C14-42F2-BA95-568B1A732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933" y="1382256"/>
            <a:ext cx="7391400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FeedTemplate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params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FeedTemplate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newBuilder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ContentObject.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newBuilder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LinkObject.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newBuilder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setWebUrl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"https://developers.kakao.com"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setWebUrl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"https://developers.kakao.com"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).build())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setDescrption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"상품사진 전송 예제"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setSocial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SocialObject.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newBuilder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setLikeCount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setCommentCount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setSharedCount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setViewCount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ButtonObject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"웹에서 보기"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LinkObject.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newBuilder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setWebUrl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"https://developers.kakao.com"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).setMobileWebUrl(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"https://developers.kakao.com"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).build()))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ButtonObject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"앱에서 보기"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LinkObject.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newBuilder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setWebUrl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"https://developers.kakao.com"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setMobileWebUrl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"https://developers.kakao.com"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setAndroidExecutionParams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"Key1=value1"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setIosExecutionParams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"Key1=value1"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7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96546-01F6-438A-9BF7-EF96B31C50A5}"/>
              </a:ext>
            </a:extLst>
          </p:cNvPr>
          <p:cNvSpPr txBox="1"/>
          <p:nvPr/>
        </p:nvSpPr>
        <p:spPr>
          <a:xfrm>
            <a:off x="337073" y="358187"/>
            <a:ext cx="3426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Arduino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266B980-96A6-4994-9546-516E98AFF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18282"/>
              </p:ext>
            </p:extLst>
          </p:nvPr>
        </p:nvGraphicFramePr>
        <p:xfrm>
          <a:off x="7559675" y="3901727"/>
          <a:ext cx="4445000" cy="179832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36390645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2547089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00961896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57790928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60072327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52751867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31164331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0.179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s7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70949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0.496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08875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1.264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23206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1.467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66421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1.718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03643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2.554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9939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648810-73F5-4606-8ACB-59C7C4982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71188"/>
              </p:ext>
            </p:extLst>
          </p:nvPr>
        </p:nvGraphicFramePr>
        <p:xfrm>
          <a:off x="7559675" y="2103407"/>
          <a:ext cx="4446058" cy="179832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3259904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9375848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12050151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277347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7860318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107936084"/>
                    </a:ext>
                  </a:extLst>
                </a:gridCol>
                <a:gridCol w="636058">
                  <a:extLst>
                    <a:ext uri="{9D8B030D-6E8A-4147-A177-3AD203B41FA5}">
                      <a16:colId xmlns:a16="http://schemas.microsoft.com/office/drawing/2014/main" val="2212565592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1.78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86579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1.005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45531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0.73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8254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0.585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94194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0.16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5421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0.104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IM-100S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87371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0FB56CA-A1D2-463C-92BA-EF361CDF0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715640"/>
              </p:ext>
            </p:extLst>
          </p:nvPr>
        </p:nvGraphicFramePr>
        <p:xfrm>
          <a:off x="3217333" y="3901727"/>
          <a:ext cx="4342342" cy="1820790"/>
        </p:xfrm>
        <a:graphic>
          <a:graphicData uri="http://schemas.openxmlformats.org/drawingml/2006/table">
            <a:tbl>
              <a:tblPr/>
              <a:tblGrid>
                <a:gridCol w="608506">
                  <a:extLst>
                    <a:ext uri="{9D8B030D-6E8A-4147-A177-3AD203B41FA5}">
                      <a16:colId xmlns:a16="http://schemas.microsoft.com/office/drawing/2014/main" val="2269868005"/>
                    </a:ext>
                  </a:extLst>
                </a:gridCol>
                <a:gridCol w="622306">
                  <a:extLst>
                    <a:ext uri="{9D8B030D-6E8A-4147-A177-3AD203B41FA5}">
                      <a16:colId xmlns:a16="http://schemas.microsoft.com/office/drawing/2014/main" val="3740774407"/>
                    </a:ext>
                  </a:extLst>
                </a:gridCol>
                <a:gridCol w="622306">
                  <a:extLst>
                    <a:ext uri="{9D8B030D-6E8A-4147-A177-3AD203B41FA5}">
                      <a16:colId xmlns:a16="http://schemas.microsoft.com/office/drawing/2014/main" val="470708744"/>
                    </a:ext>
                  </a:extLst>
                </a:gridCol>
                <a:gridCol w="622306">
                  <a:extLst>
                    <a:ext uri="{9D8B030D-6E8A-4147-A177-3AD203B41FA5}">
                      <a16:colId xmlns:a16="http://schemas.microsoft.com/office/drawing/2014/main" val="56109197"/>
                    </a:ext>
                  </a:extLst>
                </a:gridCol>
                <a:gridCol w="622306">
                  <a:extLst>
                    <a:ext uri="{9D8B030D-6E8A-4147-A177-3AD203B41FA5}">
                      <a16:colId xmlns:a16="http://schemas.microsoft.com/office/drawing/2014/main" val="1595616444"/>
                    </a:ext>
                  </a:extLst>
                </a:gridCol>
                <a:gridCol w="622306">
                  <a:extLst>
                    <a:ext uri="{9D8B030D-6E8A-4147-A177-3AD203B41FA5}">
                      <a16:colId xmlns:a16="http://schemas.microsoft.com/office/drawing/2014/main" val="2533910326"/>
                    </a:ext>
                  </a:extLst>
                </a:gridCol>
                <a:gridCol w="622306">
                  <a:extLst>
                    <a:ext uri="{9D8B030D-6E8A-4147-A177-3AD203B41FA5}">
                      <a16:colId xmlns:a16="http://schemas.microsoft.com/office/drawing/2014/main" val="2360973667"/>
                    </a:ext>
                  </a:extLst>
                </a:gridCol>
              </a:tblGrid>
              <a:tr h="30721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IM-100K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0.077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732212"/>
                  </a:ext>
                </a:extLst>
              </a:tr>
              <a:tr h="292230"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0.29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702258"/>
                  </a:ext>
                </a:extLst>
              </a:tr>
              <a:tr h="307210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0.325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675"/>
                  </a:ext>
                </a:extLst>
              </a:tr>
              <a:tr h="292230"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0.6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254646"/>
                  </a:ext>
                </a:extLst>
              </a:tr>
              <a:tr h="292230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0.89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132437"/>
                  </a:ext>
                </a:extLst>
              </a:tr>
              <a:tr h="307210"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1.631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35340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FBCEF328-5D92-4F88-B06C-7AC7A3014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3" y="1574799"/>
            <a:ext cx="2617794" cy="465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2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45FA32B-7D83-4BE5-83FA-AA53B696502D}"/>
              </a:ext>
            </a:extLst>
          </p:cNvPr>
          <p:cNvSpPr txBox="1">
            <a:spLocks/>
          </p:cNvSpPr>
          <p:nvPr/>
        </p:nvSpPr>
        <p:spPr>
          <a:xfrm>
            <a:off x="838200" y="2717323"/>
            <a:ext cx="10515600" cy="14233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8000" b="1" spc="600" dirty="0"/>
              <a:t>THANK YOU</a:t>
            </a:r>
            <a:endParaRPr lang="ko-KR" altLang="en-US" sz="8000" b="1" spc="600" dirty="0"/>
          </a:p>
        </p:txBody>
      </p:sp>
    </p:spTree>
    <p:extLst>
      <p:ext uri="{BB962C8B-B14F-4D97-AF65-F5344CB8AC3E}">
        <p14:creationId xmlns:p14="http://schemas.microsoft.com/office/powerpoint/2010/main" val="21605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FE05CC-91AB-4E48-A17B-8DD813E90F02}"/>
              </a:ext>
            </a:extLst>
          </p:cNvPr>
          <p:cNvSpPr/>
          <p:nvPr/>
        </p:nvSpPr>
        <p:spPr>
          <a:xfrm>
            <a:off x="4450080" y="0"/>
            <a:ext cx="77419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66E0514-D756-4A40-AC4D-B081AF1724BD}"/>
              </a:ext>
            </a:extLst>
          </p:cNvPr>
          <p:cNvGrpSpPr/>
          <p:nvPr/>
        </p:nvGrpSpPr>
        <p:grpSpPr>
          <a:xfrm>
            <a:off x="4007128" y="474864"/>
            <a:ext cx="885899" cy="807150"/>
            <a:chOff x="7234155" y="935552"/>
            <a:chExt cx="1042219" cy="104221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16CA7C1-5F32-4489-BCE1-CE8F2393910D}"/>
                </a:ext>
              </a:extLst>
            </p:cNvPr>
            <p:cNvSpPr/>
            <p:nvPr/>
          </p:nvSpPr>
          <p:spPr>
            <a:xfrm>
              <a:off x="7234155" y="935552"/>
              <a:ext cx="1042219" cy="1042219"/>
            </a:xfrm>
            <a:prstGeom prst="ellipse">
              <a:avLst/>
            </a:prstGeom>
            <a:solidFill>
              <a:srgbClr val="262626"/>
            </a:solidFill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68EF7A7-57FF-47FC-B022-6AB118D1921D}"/>
                </a:ext>
              </a:extLst>
            </p:cNvPr>
            <p:cNvSpPr/>
            <p:nvPr/>
          </p:nvSpPr>
          <p:spPr>
            <a:xfrm>
              <a:off x="7454280" y="959897"/>
              <a:ext cx="601967" cy="9935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4400" b="1" dirty="0">
                  <a:solidFill>
                    <a:srgbClr val="EAEAEA"/>
                  </a:solidFill>
                  <a:ea typeface="나눔고딕" panose="020D0604000000000000" pitchFamily="50" charset="-127"/>
                </a:rPr>
                <a:t>1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8AE7FD-6659-4365-B08D-BEDFC7FB3005}"/>
              </a:ext>
            </a:extLst>
          </p:cNvPr>
          <p:cNvSpPr/>
          <p:nvPr/>
        </p:nvSpPr>
        <p:spPr>
          <a:xfrm>
            <a:off x="4174782" y="3765095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4400" b="1" dirty="0">
              <a:solidFill>
                <a:srgbClr val="EAEAEA"/>
              </a:solidFill>
              <a:ea typeface="나눔고딕" panose="020D0604000000000000" pitchFamily="50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11005310-566C-443F-AA9D-78F06298AAD8}"/>
              </a:ext>
            </a:extLst>
          </p:cNvPr>
          <p:cNvSpPr txBox="1">
            <a:spLocks/>
          </p:cNvSpPr>
          <p:nvPr/>
        </p:nvSpPr>
        <p:spPr>
          <a:xfrm>
            <a:off x="5208241" y="1586298"/>
            <a:ext cx="6442620" cy="93305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dirty="0">
                <a:solidFill>
                  <a:srgbClr val="0D0D0D"/>
                </a:solidFill>
                <a:latin typeface="+mn-ea"/>
                <a:ea typeface="+mn-ea"/>
              </a:rPr>
              <a:t>DB &amp; AI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8178B940-64AF-400B-8585-40E028C5B127}"/>
              </a:ext>
            </a:extLst>
          </p:cNvPr>
          <p:cNvSpPr txBox="1">
            <a:spLocks/>
          </p:cNvSpPr>
          <p:nvPr/>
        </p:nvSpPr>
        <p:spPr>
          <a:xfrm>
            <a:off x="5208241" y="2673378"/>
            <a:ext cx="6442620" cy="93305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dirty="0">
                <a:solidFill>
                  <a:srgbClr val="0D0D0D"/>
                </a:solidFill>
                <a:latin typeface="+mn-ea"/>
                <a:ea typeface="+mn-ea"/>
              </a:rPr>
              <a:t>Front-End &amp; Back-End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772D1AED-CC51-435A-87FF-1762538889DA}"/>
              </a:ext>
            </a:extLst>
          </p:cNvPr>
          <p:cNvSpPr txBox="1">
            <a:spLocks/>
          </p:cNvSpPr>
          <p:nvPr/>
        </p:nvSpPr>
        <p:spPr>
          <a:xfrm>
            <a:off x="5208241" y="3980981"/>
            <a:ext cx="6442620" cy="803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dirty="0">
                <a:solidFill>
                  <a:srgbClr val="0D0D0D"/>
                </a:solidFill>
                <a:latin typeface="+mn-ea"/>
                <a:ea typeface="+mn-ea"/>
              </a:rPr>
              <a:t>Android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B0D3A2-3DF8-4F09-8DCB-0E035E5AD502}"/>
              </a:ext>
            </a:extLst>
          </p:cNvPr>
          <p:cNvSpPr txBox="1"/>
          <p:nvPr/>
        </p:nvSpPr>
        <p:spPr>
          <a:xfrm>
            <a:off x="678958" y="2875002"/>
            <a:ext cx="27783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INDEX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BB01AB5D-1E21-4D3B-B17D-B01C39C8422A}"/>
              </a:ext>
            </a:extLst>
          </p:cNvPr>
          <p:cNvSpPr txBox="1">
            <a:spLocks/>
          </p:cNvSpPr>
          <p:nvPr/>
        </p:nvSpPr>
        <p:spPr>
          <a:xfrm>
            <a:off x="5208241" y="5202520"/>
            <a:ext cx="6442620" cy="803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dirty="0">
                <a:solidFill>
                  <a:srgbClr val="0D0D0D"/>
                </a:solidFill>
                <a:latin typeface="+mn-ea"/>
                <a:ea typeface="+mn-ea"/>
              </a:rPr>
              <a:t>Arduino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346B7EA-3089-4A85-90EF-FCBAC16801F1}"/>
              </a:ext>
            </a:extLst>
          </p:cNvPr>
          <p:cNvGrpSpPr/>
          <p:nvPr/>
        </p:nvGrpSpPr>
        <p:grpSpPr>
          <a:xfrm>
            <a:off x="4007128" y="1649251"/>
            <a:ext cx="885899" cy="807150"/>
            <a:chOff x="7234155" y="935552"/>
            <a:chExt cx="1042219" cy="104221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3DBEB41-D665-40D4-A933-379D2F1881F8}"/>
                </a:ext>
              </a:extLst>
            </p:cNvPr>
            <p:cNvSpPr/>
            <p:nvPr/>
          </p:nvSpPr>
          <p:spPr>
            <a:xfrm>
              <a:off x="7234155" y="935552"/>
              <a:ext cx="1042219" cy="1042219"/>
            </a:xfrm>
            <a:prstGeom prst="ellipse">
              <a:avLst/>
            </a:prstGeom>
            <a:solidFill>
              <a:srgbClr val="262626"/>
            </a:solidFill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DE706AB-F31F-4602-B213-6DC4C1A2AE05}"/>
                </a:ext>
              </a:extLst>
            </p:cNvPr>
            <p:cNvSpPr/>
            <p:nvPr/>
          </p:nvSpPr>
          <p:spPr>
            <a:xfrm>
              <a:off x="7454280" y="959897"/>
              <a:ext cx="601967" cy="9935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4400" b="1" dirty="0">
                  <a:solidFill>
                    <a:srgbClr val="EAEAEA"/>
                  </a:solidFill>
                  <a:ea typeface="나눔고딕" panose="020D0604000000000000" pitchFamily="50" charset="-127"/>
                </a:rPr>
                <a:t>2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05C7FAF-667F-4C76-A22F-A25BA753FB05}"/>
              </a:ext>
            </a:extLst>
          </p:cNvPr>
          <p:cNvGrpSpPr/>
          <p:nvPr/>
        </p:nvGrpSpPr>
        <p:grpSpPr>
          <a:xfrm>
            <a:off x="4007128" y="2823381"/>
            <a:ext cx="885899" cy="807150"/>
            <a:chOff x="7234155" y="935552"/>
            <a:chExt cx="1042219" cy="104221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38A8ADE-BB6A-412A-927E-AC87B49F92E0}"/>
                </a:ext>
              </a:extLst>
            </p:cNvPr>
            <p:cNvSpPr/>
            <p:nvPr/>
          </p:nvSpPr>
          <p:spPr>
            <a:xfrm>
              <a:off x="7234155" y="935552"/>
              <a:ext cx="1042219" cy="1042219"/>
            </a:xfrm>
            <a:prstGeom prst="ellipse">
              <a:avLst/>
            </a:prstGeom>
            <a:solidFill>
              <a:srgbClr val="262626"/>
            </a:solidFill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5E5E422-A4D8-4EF8-8527-C75E4DBD4BB8}"/>
                </a:ext>
              </a:extLst>
            </p:cNvPr>
            <p:cNvSpPr/>
            <p:nvPr/>
          </p:nvSpPr>
          <p:spPr>
            <a:xfrm>
              <a:off x="7454280" y="959897"/>
              <a:ext cx="601967" cy="9935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4400" b="1" dirty="0">
                  <a:solidFill>
                    <a:srgbClr val="EAEAEA"/>
                  </a:solidFill>
                  <a:ea typeface="나눔고딕" panose="020D0604000000000000" pitchFamily="50" charset="-127"/>
                </a:rPr>
                <a:t>3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5D3C475-442A-4D6D-9D08-6E8DF4D05407}"/>
              </a:ext>
            </a:extLst>
          </p:cNvPr>
          <p:cNvGrpSpPr/>
          <p:nvPr/>
        </p:nvGrpSpPr>
        <p:grpSpPr>
          <a:xfrm>
            <a:off x="4023355" y="3998025"/>
            <a:ext cx="885899" cy="807150"/>
            <a:chOff x="7234155" y="935552"/>
            <a:chExt cx="1042219" cy="104221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8EF820B-AB92-4437-8491-77A10A8E325F}"/>
                </a:ext>
              </a:extLst>
            </p:cNvPr>
            <p:cNvSpPr/>
            <p:nvPr/>
          </p:nvSpPr>
          <p:spPr>
            <a:xfrm>
              <a:off x="7234155" y="935552"/>
              <a:ext cx="1042219" cy="1042219"/>
            </a:xfrm>
            <a:prstGeom prst="ellipse">
              <a:avLst/>
            </a:prstGeom>
            <a:solidFill>
              <a:srgbClr val="262626"/>
            </a:solidFill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35E206-EFFE-46CD-A42E-5573AA30A451}"/>
                </a:ext>
              </a:extLst>
            </p:cNvPr>
            <p:cNvSpPr/>
            <p:nvPr/>
          </p:nvSpPr>
          <p:spPr>
            <a:xfrm>
              <a:off x="7454280" y="959897"/>
              <a:ext cx="601967" cy="9935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4400" b="1" dirty="0">
                  <a:solidFill>
                    <a:srgbClr val="EAEAEA"/>
                  </a:solidFill>
                  <a:ea typeface="나눔고딕" panose="020D0604000000000000" pitchFamily="50" charset="-127"/>
                </a:rPr>
                <a:t>4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F3A894-45FF-46E9-95DF-341EF8DF309B}"/>
              </a:ext>
            </a:extLst>
          </p:cNvPr>
          <p:cNvGrpSpPr/>
          <p:nvPr/>
        </p:nvGrpSpPr>
        <p:grpSpPr>
          <a:xfrm>
            <a:off x="4007128" y="5165841"/>
            <a:ext cx="885899" cy="807150"/>
            <a:chOff x="7234155" y="935552"/>
            <a:chExt cx="1042219" cy="104221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D94C3DE-D969-4553-A7DE-BAFB9062211E}"/>
                </a:ext>
              </a:extLst>
            </p:cNvPr>
            <p:cNvSpPr/>
            <p:nvPr/>
          </p:nvSpPr>
          <p:spPr>
            <a:xfrm>
              <a:off x="7234155" y="935552"/>
              <a:ext cx="1042219" cy="1042219"/>
            </a:xfrm>
            <a:prstGeom prst="ellipse">
              <a:avLst/>
            </a:prstGeom>
            <a:solidFill>
              <a:srgbClr val="262626"/>
            </a:solidFill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33EEF94-118C-43EC-A6FD-D973632C059E}"/>
                </a:ext>
              </a:extLst>
            </p:cNvPr>
            <p:cNvSpPr/>
            <p:nvPr/>
          </p:nvSpPr>
          <p:spPr>
            <a:xfrm>
              <a:off x="7454280" y="959897"/>
              <a:ext cx="601967" cy="9935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4400" b="1" dirty="0">
                  <a:solidFill>
                    <a:srgbClr val="EAEAEA"/>
                  </a:solidFill>
                  <a:ea typeface="나눔고딕" panose="020D0604000000000000" pitchFamily="50" charset="-127"/>
                </a:rPr>
                <a:t>5</a:t>
              </a:r>
            </a:p>
          </p:txBody>
        </p:sp>
      </p:grp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FF6797D3-C21E-4066-AA36-B66EF1E9F703}"/>
              </a:ext>
            </a:extLst>
          </p:cNvPr>
          <p:cNvSpPr txBox="1">
            <a:spLocks/>
          </p:cNvSpPr>
          <p:nvPr/>
        </p:nvSpPr>
        <p:spPr>
          <a:xfrm>
            <a:off x="5208241" y="474864"/>
            <a:ext cx="6442620" cy="93305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dirty="0">
                <a:solidFill>
                  <a:srgbClr val="0D0D0D"/>
                </a:solidFill>
                <a:latin typeface="+mn-ea"/>
                <a:ea typeface="+mn-ea"/>
              </a:rPr>
              <a:t>프로젝트 개요</a:t>
            </a:r>
            <a:endParaRPr kumimoji="1" lang="en-US" altLang="ko-KR" dirty="0">
              <a:solidFill>
                <a:srgbClr val="0D0D0D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284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2451A45-B0A9-48D2-B746-38F42C13F1E6}"/>
              </a:ext>
            </a:extLst>
          </p:cNvPr>
          <p:cNvSpPr txBox="1"/>
          <p:nvPr/>
        </p:nvSpPr>
        <p:spPr>
          <a:xfrm>
            <a:off x="518537" y="336397"/>
            <a:ext cx="55611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프로젝트 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3C003C-11BD-4276-B43D-51FEA5B5B411}"/>
              </a:ext>
            </a:extLst>
          </p:cNvPr>
          <p:cNvSpPr/>
          <p:nvPr/>
        </p:nvSpPr>
        <p:spPr>
          <a:xfrm>
            <a:off x="1760404" y="1952625"/>
            <a:ext cx="8250371" cy="3166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 indent="-635"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프로젝트팀은 프로젝트를</a:t>
            </a:r>
            <a:r>
              <a:rPr lang="en-US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본인의 문구점 아르바이트 경험으로 토대로 불편했던 점을 생각을 하면서 프로젝트 주제를 선정하였다</a:t>
            </a:r>
            <a:r>
              <a:rPr lang="en-US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2200" b="1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385" indent="-635"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문구점에서 아르바이트를 하면서 문구점에 수많은 물품의 위치를 찾기 힘들었고</a:t>
            </a:r>
            <a:r>
              <a:rPr lang="en-US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무분별하게 물건을 입고되는 경우가 있어서 물품이 방치되는 경우가 많았다</a:t>
            </a:r>
            <a:r>
              <a:rPr lang="en-US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2200" b="1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385" indent="-635"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이런 문제점을 해결하기 위해서 바로 </a:t>
            </a:r>
            <a:r>
              <a:rPr lang="en-US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Smart ERP System</a:t>
            </a:r>
            <a:r>
              <a:rPr lang="ko-KR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구현하게 되었다</a:t>
            </a:r>
            <a:r>
              <a:rPr lang="en-US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2200" b="1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19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2451A45-B0A9-48D2-B746-38F42C13F1E6}"/>
              </a:ext>
            </a:extLst>
          </p:cNvPr>
          <p:cNvSpPr txBox="1"/>
          <p:nvPr/>
        </p:nvSpPr>
        <p:spPr>
          <a:xfrm>
            <a:off x="518537" y="336397"/>
            <a:ext cx="55611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프로젝트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E17E14-688D-4F72-8851-55C810184BBF}"/>
              </a:ext>
            </a:extLst>
          </p:cNvPr>
          <p:cNvSpPr/>
          <p:nvPr/>
        </p:nvSpPr>
        <p:spPr>
          <a:xfrm>
            <a:off x="1143000" y="1962150"/>
            <a:ext cx="94297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물품 추천 해주는 </a:t>
            </a:r>
            <a:r>
              <a:rPr lang="en-US" altLang="ko-KR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AI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데이터를 처리하는 </a:t>
            </a:r>
            <a:r>
              <a:rPr lang="en-US" altLang="ko-KR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WEB Server.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물품</a:t>
            </a:r>
            <a:r>
              <a:rPr lang="en-US" altLang="ko-KR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조회 및</a:t>
            </a:r>
            <a:r>
              <a:rPr lang="ko-KR" altLang="ko-KR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위치를 찾</a:t>
            </a:r>
            <a:r>
              <a:rPr lang="ko-KR" altLang="en-US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아주는</a:t>
            </a:r>
            <a:r>
              <a:rPr lang="ko-KR" altLang="ko-KR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Application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7C4898-8DF6-4094-81B6-143B9DD45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61008"/>
            <a:ext cx="2263458" cy="12717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6713A8-8414-4D96-B389-49AA440B9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594" y="3445335"/>
            <a:ext cx="2804162" cy="21031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D4BB73-A3C6-4A08-B267-6797559F3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157" y="3587903"/>
            <a:ext cx="1691323" cy="1691323"/>
          </a:xfrm>
          <a:prstGeom prst="rect">
            <a:avLst/>
          </a:prstGeom>
        </p:spPr>
      </p:pic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A7C95EF8-74A6-46AF-A589-F4DEBAB3E034}"/>
              </a:ext>
            </a:extLst>
          </p:cNvPr>
          <p:cNvSpPr/>
          <p:nvPr/>
        </p:nvSpPr>
        <p:spPr>
          <a:xfrm>
            <a:off x="3799006" y="4331008"/>
            <a:ext cx="485775" cy="205111"/>
          </a:xfrm>
          <a:prstGeom prst="leftArrow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0A2BAF1A-ADBB-4B50-A9CB-7BAFD91A8737}"/>
              </a:ext>
            </a:extLst>
          </p:cNvPr>
          <p:cNvSpPr/>
          <p:nvPr/>
        </p:nvSpPr>
        <p:spPr>
          <a:xfrm rot="10800000">
            <a:off x="7704256" y="4331007"/>
            <a:ext cx="485775" cy="205111"/>
          </a:xfrm>
          <a:prstGeom prst="leftArrow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8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CA2164-F84C-41FD-826F-CFB309E1E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7639" y="2748455"/>
            <a:ext cx="4180115" cy="16546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19AAF3-5350-433E-85D3-CE39EEA30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643" y="2460682"/>
            <a:ext cx="3249969" cy="25462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3E46E3-AF46-4B92-B8DF-7E1FBA233B07}"/>
              </a:ext>
            </a:extLst>
          </p:cNvPr>
          <p:cNvSpPr/>
          <p:nvPr/>
        </p:nvSpPr>
        <p:spPr>
          <a:xfrm>
            <a:off x="1120329" y="2248412"/>
            <a:ext cx="4714737" cy="29707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000" b="1" dirty="0"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9B46F-19D5-472E-9682-CADB01F152F9}"/>
              </a:ext>
            </a:extLst>
          </p:cNvPr>
          <p:cNvSpPr txBox="1"/>
          <p:nvPr/>
        </p:nvSpPr>
        <p:spPr>
          <a:xfrm>
            <a:off x="3997063" y="5719231"/>
            <a:ext cx="3950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NumPy Pandas </a:t>
            </a:r>
            <a:r>
              <a:rPr lang="ko-KR" altLang="en-US" sz="3200" dirty="0">
                <a:solidFill>
                  <a:schemeClr val="bg1"/>
                </a:solidFill>
              </a:rPr>
              <a:t>사용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51A45-B0A9-48D2-B746-38F42C13F1E6}"/>
              </a:ext>
            </a:extLst>
          </p:cNvPr>
          <p:cNvSpPr txBox="1"/>
          <p:nvPr/>
        </p:nvSpPr>
        <p:spPr>
          <a:xfrm>
            <a:off x="518537" y="336397"/>
            <a:ext cx="36295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Data Set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27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06EDD9-A1F6-4638-AB63-737CE2485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68783" y="1578478"/>
            <a:ext cx="6733592" cy="3482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770886-4879-4926-BA4B-88D68896A456}"/>
              </a:ext>
            </a:extLst>
          </p:cNvPr>
          <p:cNvSpPr txBox="1"/>
          <p:nvPr/>
        </p:nvSpPr>
        <p:spPr>
          <a:xfrm>
            <a:off x="4462077" y="5569343"/>
            <a:ext cx="2465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MySQL </a:t>
            </a:r>
            <a:r>
              <a:rPr lang="ko-KR" altLang="en-US" sz="3200" dirty="0">
                <a:solidFill>
                  <a:schemeClr val="bg1"/>
                </a:solidFill>
              </a:rPr>
              <a:t>사용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2F3DC-16CF-485D-A852-66C49D2DD77E}"/>
              </a:ext>
            </a:extLst>
          </p:cNvPr>
          <p:cNvGrpSpPr/>
          <p:nvPr/>
        </p:nvGrpSpPr>
        <p:grpSpPr>
          <a:xfrm>
            <a:off x="11293627" y="2975405"/>
            <a:ext cx="764869" cy="907190"/>
            <a:chOff x="5263446" y="2500312"/>
            <a:chExt cx="1386946" cy="16450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5C554D5-1B64-4954-B139-BB3379138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5263446" y="2500312"/>
              <a:ext cx="1082146" cy="164501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E9E08EE-79DF-42A1-BEC7-CA9FBA553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68246" y="2500312"/>
              <a:ext cx="1082146" cy="164501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C31ADD6-B2A0-4EFC-B602-8582B41FAEE4}"/>
              </a:ext>
            </a:extLst>
          </p:cNvPr>
          <p:cNvSpPr txBox="1"/>
          <p:nvPr/>
        </p:nvSpPr>
        <p:spPr>
          <a:xfrm>
            <a:off x="337073" y="358187"/>
            <a:ext cx="39164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 err="1">
                <a:solidFill>
                  <a:schemeClr val="bg1"/>
                </a:solidFill>
                <a:ea typeface="나눔고딕" panose="020D0604000000000000" pitchFamily="50" charset="-127"/>
              </a:rPr>
              <a:t>DataBase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27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1447A0B-4CFB-43F5-95F1-194DEB9C7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426" y="172452"/>
            <a:ext cx="7704325" cy="65130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004350-2733-4D77-A7D9-FC6CA9C2CF98}"/>
              </a:ext>
            </a:extLst>
          </p:cNvPr>
          <p:cNvSpPr txBox="1"/>
          <p:nvPr/>
        </p:nvSpPr>
        <p:spPr>
          <a:xfrm>
            <a:off x="337073" y="358187"/>
            <a:ext cx="39164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 err="1">
                <a:solidFill>
                  <a:schemeClr val="bg1"/>
                </a:solidFill>
                <a:ea typeface="나눔고딕" panose="020D0604000000000000" pitchFamily="50" charset="-127"/>
              </a:rPr>
              <a:t>DataBase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5AE7A-DDB1-4836-9A6A-0DC16AB64AAF}"/>
              </a:ext>
            </a:extLst>
          </p:cNvPr>
          <p:cNvSpPr txBox="1"/>
          <p:nvPr/>
        </p:nvSpPr>
        <p:spPr>
          <a:xfrm>
            <a:off x="2201365" y="610077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DB Model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9E7DDD-D4AE-4CB7-98FD-55B4E53BAF8D}"/>
              </a:ext>
            </a:extLst>
          </p:cNvPr>
          <p:cNvGrpSpPr/>
          <p:nvPr/>
        </p:nvGrpSpPr>
        <p:grpSpPr>
          <a:xfrm>
            <a:off x="724695" y="2253535"/>
            <a:ext cx="3141207" cy="2350927"/>
            <a:chOff x="1865151" y="3918706"/>
            <a:chExt cx="3141207" cy="235092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76113D5-8DCB-4E5C-AE39-51306F12301F}"/>
                </a:ext>
              </a:extLst>
            </p:cNvPr>
            <p:cNvSpPr/>
            <p:nvPr/>
          </p:nvSpPr>
          <p:spPr>
            <a:xfrm>
              <a:off x="1865151" y="3918706"/>
              <a:ext cx="3141207" cy="612250"/>
            </a:xfrm>
            <a:prstGeom prst="rect">
              <a:avLst/>
            </a:prstGeom>
            <a:noFill/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dirty="0">
                  <a:ea typeface="나눔스퀘어" panose="020B0600000101010101" pitchFamily="50" charset="-127"/>
                </a:rPr>
                <a:t>DATA</a:t>
              </a:r>
              <a:r>
                <a:rPr kumimoji="1" lang="ko-KR" altLang="en-US" dirty="0">
                  <a:ea typeface="나눔스퀘어" panose="020B0600000101010101" pitchFamily="50" charset="-127"/>
                </a:rPr>
                <a:t>가져옴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05AA176-B331-4E04-BA40-60A8FDC96BB4}"/>
                </a:ext>
              </a:extLst>
            </p:cNvPr>
            <p:cNvSpPr/>
            <p:nvPr/>
          </p:nvSpPr>
          <p:spPr>
            <a:xfrm>
              <a:off x="1865151" y="4788045"/>
              <a:ext cx="3141207" cy="612250"/>
            </a:xfrm>
            <a:prstGeom prst="rect">
              <a:avLst/>
            </a:prstGeom>
            <a:noFill/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dirty="0">
                  <a:ea typeface="나눔스퀘어" panose="020B0600000101010101" pitchFamily="50" charset="-127"/>
                </a:rPr>
                <a:t>LSTM </a:t>
              </a:r>
              <a:r>
                <a:rPr kumimoji="1" lang="ko-KR" altLang="en-US" dirty="0">
                  <a:ea typeface="나눔스퀘어" panose="020B0600000101010101" pitchFamily="50" charset="-127"/>
                </a:rPr>
                <a:t>모델로 학습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5F12E5-96AC-4060-83F5-9A7778329C66}"/>
                </a:ext>
              </a:extLst>
            </p:cNvPr>
            <p:cNvSpPr/>
            <p:nvPr/>
          </p:nvSpPr>
          <p:spPr>
            <a:xfrm>
              <a:off x="1865151" y="5657383"/>
              <a:ext cx="3141207" cy="612250"/>
            </a:xfrm>
            <a:prstGeom prst="rect">
              <a:avLst/>
            </a:prstGeom>
            <a:noFill/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dirty="0">
                  <a:ea typeface="나눔스퀘어" panose="020B0600000101010101" pitchFamily="50" charset="-127"/>
                </a:rPr>
                <a:t>학습결과 </a:t>
              </a:r>
              <a:r>
                <a:rPr kumimoji="1" lang="en-US" altLang="ko-KR" dirty="0">
                  <a:ea typeface="나눔스퀘어" panose="020B0600000101010101" pitchFamily="50" charset="-127"/>
                </a:rPr>
                <a:t>DB</a:t>
              </a:r>
              <a:r>
                <a:rPr kumimoji="1" lang="ko-KR" altLang="en-US" dirty="0">
                  <a:ea typeface="나눔스퀘어" panose="020B0600000101010101" pitchFamily="50" charset="-127"/>
                </a:rPr>
                <a:t>에 저장</a:t>
              </a:r>
            </a:p>
          </p:txBody>
        </p:sp>
      </p:grp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3E6E187D-F0F5-4EC1-8853-9FFC1C2F6B26}"/>
              </a:ext>
            </a:extLst>
          </p:cNvPr>
          <p:cNvSpPr/>
          <p:nvPr/>
        </p:nvSpPr>
        <p:spPr>
          <a:xfrm rot="10800000">
            <a:off x="2168300" y="2972017"/>
            <a:ext cx="254000" cy="76908"/>
          </a:xfrm>
          <a:prstGeom prst="triangl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E6E187D-F0F5-4EC1-8853-9FFC1C2F6B26}"/>
              </a:ext>
            </a:extLst>
          </p:cNvPr>
          <p:cNvSpPr/>
          <p:nvPr/>
        </p:nvSpPr>
        <p:spPr>
          <a:xfrm rot="10800000">
            <a:off x="2168300" y="3831831"/>
            <a:ext cx="254000" cy="76908"/>
          </a:xfrm>
          <a:prstGeom prst="triangl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7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403D21-C01F-47BF-B44B-9C3C46D5E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403" y="2189717"/>
            <a:ext cx="3131976" cy="31319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2BDB82-7547-4D00-9A77-158331FD5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27910" y="2955605"/>
            <a:ext cx="5715000" cy="160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892480-3AAB-4B84-B9A4-4BBA1193A6DB}"/>
              </a:ext>
            </a:extLst>
          </p:cNvPr>
          <p:cNvSpPr txBox="1"/>
          <p:nvPr/>
        </p:nvSpPr>
        <p:spPr>
          <a:xfrm>
            <a:off x="337073" y="358187"/>
            <a:ext cx="42122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AI System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53990-A245-402A-B5E6-B5F2F167D342}"/>
              </a:ext>
            </a:extLst>
          </p:cNvPr>
          <p:cNvSpPr txBox="1"/>
          <p:nvPr/>
        </p:nvSpPr>
        <p:spPr>
          <a:xfrm>
            <a:off x="3141217" y="5915038"/>
            <a:ext cx="6874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Keras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라이브러리의 </a:t>
            </a:r>
            <a:r>
              <a:rPr lang="en-US" altLang="ko-KR" sz="3200" dirty="0">
                <a:solidFill>
                  <a:schemeClr val="bg1"/>
                </a:solidFill>
              </a:rPr>
              <a:t>LSTM </a:t>
            </a:r>
            <a:r>
              <a:rPr lang="ko-KR" altLang="en-US" sz="3200" dirty="0">
                <a:solidFill>
                  <a:schemeClr val="bg1"/>
                </a:solidFill>
              </a:rPr>
              <a:t>모델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사용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332418C-32FE-405C-A3AA-86E45E165AFF}"/>
              </a:ext>
            </a:extLst>
          </p:cNvPr>
          <p:cNvGrpSpPr/>
          <p:nvPr/>
        </p:nvGrpSpPr>
        <p:grpSpPr>
          <a:xfrm>
            <a:off x="4571255" y="3237016"/>
            <a:ext cx="764869" cy="907190"/>
            <a:chOff x="5263446" y="2500312"/>
            <a:chExt cx="1386946" cy="164501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537C865-8C66-4CA2-80E8-5FDBC4112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5263446" y="2500312"/>
              <a:ext cx="1082146" cy="164501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4659C53-F663-4A00-9F51-D9A432AC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68246" y="2500312"/>
              <a:ext cx="1082146" cy="1645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92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892480-3AAB-4B84-B9A4-4BBA1193A6DB}"/>
              </a:ext>
            </a:extLst>
          </p:cNvPr>
          <p:cNvSpPr txBox="1"/>
          <p:nvPr/>
        </p:nvSpPr>
        <p:spPr>
          <a:xfrm>
            <a:off x="337073" y="358187"/>
            <a:ext cx="42122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AI System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53990-A245-402A-B5E6-B5F2F167D342}"/>
              </a:ext>
            </a:extLst>
          </p:cNvPr>
          <p:cNvSpPr txBox="1"/>
          <p:nvPr/>
        </p:nvSpPr>
        <p:spPr>
          <a:xfrm>
            <a:off x="3141217" y="5915038"/>
            <a:ext cx="6874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Keras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라이브러리의 </a:t>
            </a:r>
            <a:r>
              <a:rPr lang="en-US" altLang="ko-KR" sz="3200" dirty="0">
                <a:solidFill>
                  <a:schemeClr val="bg1"/>
                </a:solidFill>
              </a:rPr>
              <a:t>LSTM </a:t>
            </a:r>
            <a:r>
              <a:rPr lang="ko-KR" altLang="en-US" sz="3200" dirty="0">
                <a:solidFill>
                  <a:schemeClr val="bg1"/>
                </a:solidFill>
              </a:rPr>
              <a:t>모델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사용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A9C1F1F3-C386-40BE-8D20-86FCB330C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2" y="1466183"/>
            <a:ext cx="6428684" cy="20667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3C732D-AD02-4C49-97FB-FDCE2426A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1" y="3684393"/>
            <a:ext cx="6428683" cy="19131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CF9FD3-39F7-4688-835C-08A0245D80D0}"/>
              </a:ext>
            </a:extLst>
          </p:cNvPr>
          <p:cNvSpPr txBox="1"/>
          <p:nvPr/>
        </p:nvSpPr>
        <p:spPr>
          <a:xfrm>
            <a:off x="7712364" y="2207490"/>
            <a:ext cx="209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&lt;- Thread </a:t>
            </a:r>
            <a:r>
              <a:rPr lang="ko-KR" altLang="en-US" dirty="0">
                <a:solidFill>
                  <a:schemeClr val="bg1"/>
                </a:solidFill>
              </a:rPr>
              <a:t>사용 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4DCF5-1896-4225-B8ED-BC2B18D4117B}"/>
              </a:ext>
            </a:extLst>
          </p:cNvPr>
          <p:cNvSpPr txBox="1"/>
          <p:nvPr/>
        </p:nvSpPr>
        <p:spPr>
          <a:xfrm>
            <a:off x="7712364" y="4539335"/>
            <a:ext cx="232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&lt;- Thread </a:t>
            </a:r>
            <a:r>
              <a:rPr lang="ko-KR" altLang="en-US" dirty="0" err="1">
                <a:solidFill>
                  <a:schemeClr val="bg1"/>
                </a:solidFill>
              </a:rPr>
              <a:t>미사용</a:t>
            </a:r>
            <a:r>
              <a:rPr lang="ko-KR" altLang="en-US" dirty="0">
                <a:solidFill>
                  <a:schemeClr val="bg1"/>
                </a:solidFill>
              </a:rPr>
              <a:t> 시</a:t>
            </a:r>
          </a:p>
        </p:txBody>
      </p:sp>
    </p:spTree>
    <p:extLst>
      <p:ext uri="{BB962C8B-B14F-4D97-AF65-F5344CB8AC3E}">
        <p14:creationId xmlns:p14="http://schemas.microsoft.com/office/powerpoint/2010/main" val="199096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190</Words>
  <Application>Microsoft Office PowerPoint</Application>
  <PresentationFormat>와이드스크린</PresentationFormat>
  <Paragraphs>74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굴림체</vt:lpstr>
      <vt:lpstr>나눔스퀘어</vt:lpstr>
      <vt:lpstr>나눔스퀘어 ExtraBold</vt:lpstr>
      <vt:lpstr>맑은 고딕</vt:lpstr>
      <vt:lpstr>Arial</vt:lpstr>
      <vt:lpstr>Office 테마</vt:lpstr>
      <vt:lpstr>ERP 물량 관리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이혜미</dc:creator>
  <cp:lastModifiedBy>JooWan Maeng</cp:lastModifiedBy>
  <cp:revision>44</cp:revision>
  <dcterms:created xsi:type="dcterms:W3CDTF">2018-12-12T14:36:57Z</dcterms:created>
  <dcterms:modified xsi:type="dcterms:W3CDTF">2019-10-14T01:49:14Z</dcterms:modified>
</cp:coreProperties>
</file>