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61C938-7301-2E43-BE12-116A4AE78B25}">
          <p14:sldIdLst>
            <p14:sldId id="256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F51E1-E357-2242-85FC-A6DF5B0C9B63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123D4-7A40-9D4E-8761-9885BD907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2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23D4-7A40-9D4E-8761-9885BD907A0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13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23D4-7A40-9D4E-8761-9885BD907A0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785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FA1D-9A8B-3542-8C9A-6CB41534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4EA55-177C-644C-A046-4CF9075B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15815-B6FB-684B-94C3-8FB11504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12DE9-0DCF-5848-A8A3-7DAB17A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D80E7-3C14-EB49-A8C9-0CD4ABF5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18C7-C44A-6845-BE0D-51A1DC0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13268-8C7A-3D42-8CF5-9480B5F7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07878-BB3E-6A4F-B807-95F68E1C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F1885-802D-ED46-8608-0C727C17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2C4BE-83E8-854F-A204-69A3011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1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F331D4-EB0B-8841-A884-9E646B7F3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29093-B6FC-FA4D-A325-91D9B8F4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6058C-B368-4A45-A78C-CB9EBE8E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D4CD1-9D05-7148-A55E-D8EE8452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6F09E-6565-CC46-97B0-5713195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4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2E20-F158-924F-99FB-0B337B4B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5FAA1-DB65-8947-82DB-A8CAA703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40979-0153-3F4A-B8C6-05A1E711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4CFFC-7DDE-334F-AA65-179C519C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0E87-4FFA-B34F-B145-34C7CC7B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7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2B589-4477-A649-86AD-4183010E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68A3F-6E3F-5146-BB47-B23C2F53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15F76-DCFD-0845-803D-86976EF3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085B9-9230-3447-B3D3-F1A56659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C6C72-B060-4B49-AE5E-9C4AB4B0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5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C2EB-2E6E-BF4D-AC4E-F323239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BA81D-B9E5-EB45-9798-094CC39B0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EE97F-F973-6746-81AF-3CB7F4AA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DB14E-C8A8-F741-9FED-8B9BA018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2BC1E-D808-3643-B70E-169296F8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73A08-4375-F140-ACA5-554F1086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71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F325-99E7-DA43-9453-2C6B7EB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4477-7E31-854D-857A-2ACF9671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E3F6A-8DCB-4841-A16B-AB73E2E4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00BBC-9212-4E4C-9F0F-A94C6C082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F77885-403F-9A42-883A-F8E95574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C997-5C88-0640-BAF5-4F85E025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21AA8-9CE2-4448-B358-CF62D33F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0C13B-4106-AC44-9E67-65E2A178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2A0E2-8918-FF48-97B3-A23D6FFD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4F9C2-795A-7B40-8790-7FC348E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08583F-6233-2942-8991-CB1C106C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C3583-32B7-624D-AA04-FCCDE5AA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829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9F34-3291-D747-95CD-9E8D80D2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26163D-3A17-CF4D-9887-B8A5FA8A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FA779-A7AD-4D4B-BDB4-B9D63C1E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4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8CC9-4C3C-CE4D-B697-9A87A130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1E1A9-7AC5-574E-ADC9-07507867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27061-0DC6-0645-840E-A0F3E7013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16BC7-7717-E142-A75C-2F6C18D9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1C902-FAB0-E747-A78A-F26EC59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AF890-2F01-5646-BF11-670453FB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055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EC73-4A51-C147-B4D7-5E6D5855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B0FDD-5850-C84E-9FFE-3E7B998E6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102CB-3948-6E4F-8074-9AA576CBA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0BDC3-C82B-774D-804C-A4CFC6CD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195AB-D6B2-9A41-9CF2-AA7DCA02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D3115-4A5D-0940-9F9D-A14FD4F4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664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D9DEB-5094-6546-BD43-9E8A5827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F6931-F81D-D04F-B54E-C35112C1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991C3-6E35-8D46-999B-57FC488AF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E3CD-95A0-9744-958C-AD293681010D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09F85-B672-D645-BCF2-5D08DC0FE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A1B97-91F1-1C49-A939-BBEEC4FB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A276-55B5-EC49-A21D-745251BE95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0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D87146-9739-E648-91C3-8F1FB768122E}"/>
              </a:ext>
            </a:extLst>
          </p:cNvPr>
          <p:cNvSpPr/>
          <p:nvPr/>
        </p:nvSpPr>
        <p:spPr>
          <a:xfrm>
            <a:off x="0" y="0"/>
            <a:ext cx="7693152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E8EA-1B86-454D-B47A-6E31EC64FD54}"/>
              </a:ext>
            </a:extLst>
          </p:cNvPr>
          <p:cNvSpPr txBox="1"/>
          <p:nvPr/>
        </p:nvSpPr>
        <p:spPr>
          <a:xfrm>
            <a:off x="871728" y="1982450"/>
            <a:ext cx="6272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딥러닝</a:t>
            </a:r>
            <a:r>
              <a:rPr kumimoji="1" lang="ko-KR" altLang="en-US" sz="4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모델을 이용한 </a:t>
            </a:r>
            <a:endParaRPr kumimoji="1" lang="en-US" altLang="ko-KR" sz="4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ore-KR" altLang="en-US" sz="4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차량</a:t>
            </a:r>
            <a:r>
              <a:rPr kumimoji="1" lang="ko-KR" altLang="en-US" sz="4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파손 이미지 분류</a:t>
            </a:r>
            <a:endParaRPr kumimoji="1" lang="ko-Kore-KR" altLang="en-US" sz="4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E58E-DD68-E445-8167-0B8C15A79536}"/>
              </a:ext>
            </a:extLst>
          </p:cNvPr>
          <p:cNvSpPr txBox="1"/>
          <p:nvPr/>
        </p:nvSpPr>
        <p:spPr>
          <a:xfrm>
            <a:off x="2779776" y="4212336"/>
            <a:ext cx="2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26A37-24BC-404B-973C-EBAE9ACE1AFE}"/>
              </a:ext>
            </a:extLst>
          </p:cNvPr>
          <p:cNvSpPr txBox="1"/>
          <p:nvPr/>
        </p:nvSpPr>
        <p:spPr>
          <a:xfrm>
            <a:off x="8133588" y="1783586"/>
            <a:ext cx="4437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문제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설정과 데이터 설명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전처리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 구성 및 학습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한계점과 추후 발전 방향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C811662-28DD-B042-82AB-16F90AC0E12D}"/>
              </a:ext>
            </a:extLst>
          </p:cNvPr>
          <p:cNvCxnSpPr/>
          <p:nvPr/>
        </p:nvCxnSpPr>
        <p:spPr>
          <a:xfrm>
            <a:off x="1013460" y="3730752"/>
            <a:ext cx="59588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379B1-82A5-D145-AA4D-E0678102E948}"/>
              </a:ext>
            </a:extLst>
          </p:cNvPr>
          <p:cNvSpPr txBox="1"/>
          <p:nvPr/>
        </p:nvSpPr>
        <p:spPr>
          <a:xfrm>
            <a:off x="9424416" y="1320731"/>
            <a:ext cx="214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898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문제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설정과 </a:t>
            </a:r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설명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AB9A2-F6AB-3C45-8D29-FB7A2DBF7850}"/>
              </a:ext>
            </a:extLst>
          </p:cNvPr>
          <p:cNvSpPr txBox="1"/>
          <p:nvPr/>
        </p:nvSpPr>
        <p:spPr>
          <a:xfrm>
            <a:off x="1495585" y="4195403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고객이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보낸 이미지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94068-5B10-E148-9C26-3DCC66A627CA}"/>
              </a:ext>
            </a:extLst>
          </p:cNvPr>
          <p:cNvSpPr txBox="1"/>
          <p:nvPr/>
        </p:nvSpPr>
        <p:spPr>
          <a:xfrm>
            <a:off x="8062944" y="4195403"/>
            <a:ext cx="26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인공 지능이 파손 감지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940272-FE30-F144-A46F-1C764EB59F20}"/>
              </a:ext>
            </a:extLst>
          </p:cNvPr>
          <p:cNvCxnSpPr/>
          <p:nvPr/>
        </p:nvCxnSpPr>
        <p:spPr>
          <a:xfrm>
            <a:off x="5145023" y="3154126"/>
            <a:ext cx="1597152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9313E57-8F37-AB48-B29F-9AAA3C0F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48" y="2052720"/>
            <a:ext cx="1662238" cy="1662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92844A-6436-FE41-95CF-A7EB6F664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692" y1="42462" x2="47154" y2="39692"/>
                        <a14:foregroundMark x1="47154" y1="39692" x2="54846" y2="39692"/>
                        <a14:foregroundMark x1="54846" y1="39692" x2="61308" y2="44077"/>
                        <a14:foregroundMark x1="61308" y1="44077" x2="60846" y2="61769"/>
                        <a14:foregroundMark x1="60846" y1="61769" x2="51077" y2="64923"/>
                        <a14:foregroundMark x1="51077" y1="64923" x2="41692" y2="64462"/>
                        <a14:foregroundMark x1="41692" y1="64462" x2="35000" y2="61538"/>
                        <a14:foregroundMark x1="35000" y1="61538" x2="36615" y2="44231"/>
                        <a14:foregroundMark x1="36615" y1="44231" x2="39615" y2="42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0241" y="1927691"/>
            <a:ext cx="2267712" cy="2267712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B3AB3A-D15A-694B-B660-E5481ADE6F4A}"/>
              </a:ext>
            </a:extLst>
          </p:cNvPr>
          <p:cNvSpPr txBox="1"/>
          <p:nvPr/>
        </p:nvSpPr>
        <p:spPr>
          <a:xfrm>
            <a:off x="3677953" y="536398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파손이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없는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이미지도 인공지능이 검사를 진행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문제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설정과 </a:t>
            </a:r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설명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AB9A2-F6AB-3C45-8D29-FB7A2DBF7850}"/>
              </a:ext>
            </a:extLst>
          </p:cNvPr>
          <p:cNvSpPr txBox="1"/>
          <p:nvPr/>
        </p:nvSpPr>
        <p:spPr>
          <a:xfrm>
            <a:off x="707135" y="4202361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고객이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보낸 이미지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94068-5B10-E148-9C26-3DCC66A627CA}"/>
              </a:ext>
            </a:extLst>
          </p:cNvPr>
          <p:cNvSpPr txBox="1"/>
          <p:nvPr/>
        </p:nvSpPr>
        <p:spPr>
          <a:xfrm>
            <a:off x="8950992" y="4202361"/>
            <a:ext cx="26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인공 지능이 파손 감지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940272-FE30-F144-A46F-1C764EB59F20}"/>
              </a:ext>
            </a:extLst>
          </p:cNvPr>
          <p:cNvCxnSpPr>
            <a:cxnSpLocks/>
          </p:cNvCxnSpPr>
          <p:nvPr/>
        </p:nvCxnSpPr>
        <p:spPr>
          <a:xfrm>
            <a:off x="3218688" y="3154126"/>
            <a:ext cx="829056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9313E57-8F37-AB48-B29F-9AAA3C0F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08" y="2141486"/>
            <a:ext cx="1662238" cy="1662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92844A-6436-FE41-95CF-A7EB6F664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692" y1="42462" x2="47154" y2="39692"/>
                        <a14:foregroundMark x1="47154" y1="39692" x2="54846" y2="39692"/>
                        <a14:foregroundMark x1="54846" y1="39692" x2="61308" y2="44077"/>
                        <a14:foregroundMark x1="61308" y1="44077" x2="60846" y2="61769"/>
                        <a14:foregroundMark x1="60846" y1="61769" x2="51077" y2="64923"/>
                        <a14:foregroundMark x1="51077" y1="64923" x2="41692" y2="64462"/>
                        <a14:foregroundMark x1="41692" y1="64462" x2="35000" y2="61538"/>
                        <a14:foregroundMark x1="35000" y1="61538" x2="36615" y2="44231"/>
                        <a14:foregroundMark x1="36615" y1="44231" x2="39615" y2="42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47" y="1934649"/>
            <a:ext cx="2267712" cy="2267712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D3225A-F6D4-0B41-BB94-70BFE2CF92F4}"/>
              </a:ext>
            </a:extLst>
          </p:cNvPr>
          <p:cNvSpPr txBox="1"/>
          <p:nvPr/>
        </p:nvSpPr>
        <p:spPr>
          <a:xfrm>
            <a:off x="4560840" y="4202361"/>
            <a:ext cx="26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차량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파손 이미지만 전송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 descr="테이블, 콘솔형테이블, 작업대이(가) 표시된 사진&#10;&#10;자동 생성된 설명">
            <a:extLst>
              <a:ext uri="{FF2B5EF4-FFF2-40B4-BE49-F238E27FC236}">
                <a16:creationId xmlns:a16="http://schemas.microsoft.com/office/drawing/2014/main" id="{0CEA25FC-8397-104C-9FE6-5D10572C1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8778" y="2247295"/>
            <a:ext cx="1846341" cy="181366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6C8A5C-B8D6-E945-B08C-DC03DD7BB4DF}"/>
              </a:ext>
            </a:extLst>
          </p:cNvPr>
          <p:cNvCxnSpPr>
            <a:cxnSpLocks/>
          </p:cNvCxnSpPr>
          <p:nvPr/>
        </p:nvCxnSpPr>
        <p:spPr>
          <a:xfrm>
            <a:off x="7918704" y="3154126"/>
            <a:ext cx="829056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523C52-9AEA-2949-8D7E-AE7DF1AD5587}"/>
              </a:ext>
            </a:extLst>
          </p:cNvPr>
          <p:cNvSpPr txBox="1"/>
          <p:nvPr/>
        </p:nvSpPr>
        <p:spPr>
          <a:xfrm>
            <a:off x="3677953" y="536398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파손이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있는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이미지만 인공지능이 검사를 진행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59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문제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설정과 </a:t>
            </a:r>
            <a:r>
              <a:rPr kumimoji="1" lang="ko-Kore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설명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F1501-E8C3-D446-AAEA-4CECDCBE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39" y="3090406"/>
            <a:ext cx="3223605" cy="2141227"/>
          </a:xfrm>
          <a:prstGeom prst="rect">
            <a:avLst/>
          </a:prstGeom>
        </p:spPr>
      </p:pic>
      <p:pic>
        <p:nvPicPr>
          <p:cNvPr id="13" name="그림 12" descr="도로, 자동차, 실외, 빨간색이(가) 표시된 사진&#10;&#10;자동 생성된 설명">
            <a:extLst>
              <a:ext uri="{FF2B5EF4-FFF2-40B4-BE49-F238E27FC236}">
                <a16:creationId xmlns:a16="http://schemas.microsoft.com/office/drawing/2014/main" id="{0D6AD2BA-A13A-7D44-BFAD-6B24461F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26" y="3082564"/>
            <a:ext cx="3223603" cy="21490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F7273F-94B7-1F4B-A260-2518B50E094B}"/>
              </a:ext>
            </a:extLst>
          </p:cNvPr>
          <p:cNvSpPr txBox="1"/>
          <p:nvPr/>
        </p:nvSpPr>
        <p:spPr>
          <a:xfrm>
            <a:off x="950976" y="1451291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훈련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(1,840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79A12-71D8-174F-AA27-BED74B47D9F4}"/>
              </a:ext>
            </a:extLst>
          </p:cNvPr>
          <p:cNvSpPr txBox="1"/>
          <p:nvPr/>
        </p:nvSpPr>
        <p:spPr>
          <a:xfrm>
            <a:off x="950976" y="4161020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검증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(460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70950ADA-E6B4-6F48-8FCC-55109E76A7D1}"/>
              </a:ext>
            </a:extLst>
          </p:cNvPr>
          <p:cNvCxnSpPr/>
          <p:nvPr/>
        </p:nvCxnSpPr>
        <p:spPr>
          <a:xfrm>
            <a:off x="1085088" y="5178552"/>
            <a:ext cx="24384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51F79B4-B7D7-6443-8E50-1BE0EEF579E1}"/>
              </a:ext>
            </a:extLst>
          </p:cNvPr>
          <p:cNvCxnSpPr>
            <a:cxnSpLocks/>
          </p:cNvCxnSpPr>
          <p:nvPr/>
        </p:nvCxnSpPr>
        <p:spPr>
          <a:xfrm>
            <a:off x="2273808" y="4735576"/>
            <a:ext cx="0" cy="151282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9B5694A-3B0A-9A4C-8742-A58F3EF1038B}"/>
              </a:ext>
            </a:extLst>
          </p:cNvPr>
          <p:cNvCxnSpPr/>
          <p:nvPr/>
        </p:nvCxnSpPr>
        <p:spPr>
          <a:xfrm>
            <a:off x="1085088" y="2512314"/>
            <a:ext cx="24384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1A4B24A-8D6B-3944-A218-5EDBE73C6DE0}"/>
              </a:ext>
            </a:extLst>
          </p:cNvPr>
          <p:cNvCxnSpPr>
            <a:cxnSpLocks/>
          </p:cNvCxnSpPr>
          <p:nvPr/>
        </p:nvCxnSpPr>
        <p:spPr>
          <a:xfrm>
            <a:off x="2273808" y="2069338"/>
            <a:ext cx="0" cy="151282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7F3001-62F8-5745-ACBB-CD07A0D79582}"/>
              </a:ext>
            </a:extLst>
          </p:cNvPr>
          <p:cNvSpPr txBox="1"/>
          <p:nvPr/>
        </p:nvSpPr>
        <p:spPr>
          <a:xfrm>
            <a:off x="1330203" y="2806155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BB865-6CB4-FD44-9BA6-19E8A595A3CC}"/>
              </a:ext>
            </a:extLst>
          </p:cNvPr>
          <p:cNvSpPr txBox="1"/>
          <p:nvPr/>
        </p:nvSpPr>
        <p:spPr>
          <a:xfrm>
            <a:off x="1269241" y="5528810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230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74A67-D2A1-C947-BEAF-69E641E6E0A6}"/>
              </a:ext>
            </a:extLst>
          </p:cNvPr>
          <p:cNvSpPr txBox="1"/>
          <p:nvPr/>
        </p:nvSpPr>
        <p:spPr>
          <a:xfrm>
            <a:off x="1344174" y="2106160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파손</a:t>
            </a:r>
            <a:endParaRPr kumimoji="1" lang="ko-Kore-KR" altLang="en-US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8777DF-A077-9246-815C-AFEACFC61983}"/>
              </a:ext>
            </a:extLst>
          </p:cNvPr>
          <p:cNvSpPr txBox="1"/>
          <p:nvPr/>
        </p:nvSpPr>
        <p:spPr>
          <a:xfrm>
            <a:off x="2595629" y="4788662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정상</a:t>
            </a:r>
            <a:endParaRPr kumimoji="1" lang="ko-Kore-KR" altLang="en-US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8F3634-7410-9D48-A931-D5909A5B6170}"/>
              </a:ext>
            </a:extLst>
          </p:cNvPr>
          <p:cNvSpPr txBox="1"/>
          <p:nvPr/>
        </p:nvSpPr>
        <p:spPr>
          <a:xfrm>
            <a:off x="1325889" y="4788662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파손</a:t>
            </a:r>
            <a:endParaRPr kumimoji="1" lang="ko-Kore-KR" altLang="en-US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DF8FF3-4BFF-B549-83DC-6963F6F77577}"/>
              </a:ext>
            </a:extLst>
          </p:cNvPr>
          <p:cNvSpPr txBox="1"/>
          <p:nvPr/>
        </p:nvSpPr>
        <p:spPr>
          <a:xfrm>
            <a:off x="2595629" y="2130798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정상</a:t>
            </a:r>
            <a:endParaRPr kumimoji="1" lang="ko-Kore-KR" altLang="en-US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7202F9-049F-B04E-BD65-973BD86E65C6}"/>
              </a:ext>
            </a:extLst>
          </p:cNvPr>
          <p:cNvSpPr txBox="1"/>
          <p:nvPr/>
        </p:nvSpPr>
        <p:spPr>
          <a:xfrm>
            <a:off x="2566419" y="2806155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36104E-05D9-A045-81D8-1FC2CB806908}"/>
              </a:ext>
            </a:extLst>
          </p:cNvPr>
          <p:cNvSpPr txBox="1"/>
          <p:nvPr/>
        </p:nvSpPr>
        <p:spPr>
          <a:xfrm>
            <a:off x="2645665" y="5528810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230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848072-CC4E-C14E-A675-F1F0FA95069F}"/>
              </a:ext>
            </a:extLst>
          </p:cNvPr>
          <p:cNvSpPr txBox="1"/>
          <p:nvPr/>
        </p:nvSpPr>
        <p:spPr>
          <a:xfrm>
            <a:off x="6406467" y="2453116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파손</a:t>
            </a:r>
            <a:endParaRPr kumimoji="1" lang="ko-Kore-KR" altLang="en-US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1E655-E00E-0247-AA85-9C0F523018D1}"/>
              </a:ext>
            </a:extLst>
          </p:cNvPr>
          <p:cNvSpPr txBox="1"/>
          <p:nvPr/>
        </p:nvSpPr>
        <p:spPr>
          <a:xfrm>
            <a:off x="10165079" y="2453116"/>
            <a:ext cx="6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정상</a:t>
            </a:r>
            <a:endParaRPr kumimoji="1" lang="ko-Kore-KR" altLang="en-US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8BC57F-48BA-D347-A548-D723402D2E8E}"/>
              </a:ext>
            </a:extLst>
          </p:cNvPr>
          <p:cNvSpPr txBox="1"/>
          <p:nvPr/>
        </p:nvSpPr>
        <p:spPr>
          <a:xfrm>
            <a:off x="6115816" y="1435398"/>
            <a:ext cx="48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Kaggle – Car damage detection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59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전처리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38D6A-EBBA-B24C-B30D-B2680E8B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2715058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0EB3B-9E9D-1544-B9DF-D064A91DBC75}"/>
              </a:ext>
            </a:extLst>
          </p:cNvPr>
          <p:cNvSpPr txBox="1"/>
          <p:nvPr/>
        </p:nvSpPr>
        <p:spPr>
          <a:xfrm>
            <a:off x="1442720" y="4173360"/>
            <a:ext cx="1422400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정규화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" name="그림 19" descr="텍스트, 화살이(가) 표시된 사진&#10;&#10;자동 생성된 설명">
            <a:extLst>
              <a:ext uri="{FF2B5EF4-FFF2-40B4-BE49-F238E27FC236}">
                <a16:creationId xmlns:a16="http://schemas.microsoft.com/office/drawing/2014/main" id="{ED8287A6-F2EF-474D-A176-1F03ACA90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0872" y="2122190"/>
            <a:ext cx="2330590" cy="2330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FE82EB-3292-794B-8F55-B32728F277DC}"/>
              </a:ext>
            </a:extLst>
          </p:cNvPr>
          <p:cNvSpPr txBox="1"/>
          <p:nvPr/>
        </p:nvSpPr>
        <p:spPr>
          <a:xfrm>
            <a:off x="4035127" y="418567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이미지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증강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2" name="그림 21" descr="도로, 자동차, 실외, 빨간색이(가) 표시된 사진&#10;&#10;자동 생성된 설명">
            <a:extLst>
              <a:ext uri="{FF2B5EF4-FFF2-40B4-BE49-F238E27FC236}">
                <a16:creationId xmlns:a16="http://schemas.microsoft.com/office/drawing/2014/main" id="{BC3B9CAE-8FF7-3143-8628-440578A5F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447" y="2841363"/>
            <a:ext cx="1997995" cy="1331997"/>
          </a:xfrm>
          <a:prstGeom prst="rect">
            <a:avLst/>
          </a:prstGeom>
        </p:spPr>
      </p:pic>
      <p:pic>
        <p:nvPicPr>
          <p:cNvPr id="23" name="그림 22" descr="도로, 자동차, 실외, 빨간색이(가) 표시된 사진&#10;&#10;자동 생성된 설명">
            <a:extLst>
              <a:ext uri="{FF2B5EF4-FFF2-40B4-BE49-F238E27FC236}">
                <a16:creationId xmlns:a16="http://schemas.microsoft.com/office/drawing/2014/main" id="{56A0F3E3-919B-8447-A3A8-FCA5C48CA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395429" y="2122190"/>
            <a:ext cx="1997995" cy="1331997"/>
          </a:xfrm>
          <a:prstGeom prst="rect">
            <a:avLst/>
          </a:prstGeom>
        </p:spPr>
      </p:pic>
      <p:pic>
        <p:nvPicPr>
          <p:cNvPr id="24" name="그림 23" descr="도로, 자동차, 실외, 빨간색이(가) 표시된 사진&#10;&#10;자동 생성된 설명">
            <a:extLst>
              <a:ext uri="{FF2B5EF4-FFF2-40B4-BE49-F238E27FC236}">
                <a16:creationId xmlns:a16="http://schemas.microsoft.com/office/drawing/2014/main" id="{685BABCC-FC2D-6D48-B717-323104F82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5428" y="3876693"/>
            <a:ext cx="1997995" cy="13319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D9981C-3C83-A04D-B420-D56A930D4D20}"/>
              </a:ext>
            </a:extLst>
          </p:cNvPr>
          <p:cNvSpPr txBox="1"/>
          <p:nvPr/>
        </p:nvSpPr>
        <p:spPr>
          <a:xfrm>
            <a:off x="7130764" y="1266014"/>
            <a:ext cx="45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원본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			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변환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11E263A-8F2B-9748-8C82-15E789BB97FE}"/>
              </a:ext>
            </a:extLst>
          </p:cNvPr>
          <p:cNvCxnSpPr/>
          <p:nvPr/>
        </p:nvCxnSpPr>
        <p:spPr>
          <a:xfrm>
            <a:off x="6649447" y="1818226"/>
            <a:ext cx="47439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 구성 및 학습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03C68-2373-8C44-ACE5-27BCBFABBC81}"/>
              </a:ext>
            </a:extLst>
          </p:cNvPr>
          <p:cNvSpPr txBox="1"/>
          <p:nvPr/>
        </p:nvSpPr>
        <p:spPr>
          <a:xfrm>
            <a:off x="304800" y="3193627"/>
            <a:ext cx="210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MobileNetV2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</a:p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분류기 층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D9087-FF76-1741-817B-16CDEA9A8551}"/>
              </a:ext>
            </a:extLst>
          </p:cNvPr>
          <p:cNvSpPr txBox="1"/>
          <p:nvPr/>
        </p:nvSpPr>
        <p:spPr>
          <a:xfrm>
            <a:off x="3505200" y="3340623"/>
            <a:ext cx="23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하이퍼파라미터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조절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Keras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Tuner)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7A933-8E7A-C845-B1E6-BEEEE81A6FF2}"/>
              </a:ext>
            </a:extLst>
          </p:cNvPr>
          <p:cNvSpPr/>
          <p:nvPr/>
        </p:nvSpPr>
        <p:spPr>
          <a:xfrm>
            <a:off x="195072" y="2478117"/>
            <a:ext cx="2328672" cy="226771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054B6-E3C8-D941-9680-8465FB8B3DEF}"/>
              </a:ext>
            </a:extLst>
          </p:cNvPr>
          <p:cNvSpPr txBox="1"/>
          <p:nvPr/>
        </p:nvSpPr>
        <p:spPr>
          <a:xfrm>
            <a:off x="6888480" y="3442640"/>
            <a:ext cx="23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Early Stopping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05041B-E259-C041-8556-524E0BFE3204}"/>
              </a:ext>
            </a:extLst>
          </p:cNvPr>
          <p:cNvCxnSpPr>
            <a:cxnSpLocks/>
          </p:cNvCxnSpPr>
          <p:nvPr/>
        </p:nvCxnSpPr>
        <p:spPr>
          <a:xfrm>
            <a:off x="2798064" y="3627306"/>
            <a:ext cx="57912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4D9142-A991-B04B-B1E5-DB167AA1CA03}"/>
              </a:ext>
            </a:extLst>
          </p:cNvPr>
          <p:cNvSpPr txBox="1"/>
          <p:nvPr/>
        </p:nvSpPr>
        <p:spPr>
          <a:xfrm>
            <a:off x="9832848" y="342730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85%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정확도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BAA9B0-3B00-4F4B-961C-4164A11D23F3}"/>
              </a:ext>
            </a:extLst>
          </p:cNvPr>
          <p:cNvCxnSpPr>
            <a:cxnSpLocks/>
          </p:cNvCxnSpPr>
          <p:nvPr/>
        </p:nvCxnSpPr>
        <p:spPr>
          <a:xfrm>
            <a:off x="6096000" y="3627306"/>
            <a:ext cx="57912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2D6EEE-9FB8-1F49-A659-3FE5D5EC08EE}"/>
              </a:ext>
            </a:extLst>
          </p:cNvPr>
          <p:cNvCxnSpPr>
            <a:cxnSpLocks/>
          </p:cNvCxnSpPr>
          <p:nvPr/>
        </p:nvCxnSpPr>
        <p:spPr>
          <a:xfrm>
            <a:off x="9253728" y="3615206"/>
            <a:ext cx="57912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0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57CD5-A0EE-6545-B4B3-46A1C336F338}"/>
              </a:ext>
            </a:extLst>
          </p:cNvPr>
          <p:cNvSpPr/>
          <p:nvPr/>
        </p:nvSpPr>
        <p:spPr>
          <a:xfrm>
            <a:off x="0" y="0"/>
            <a:ext cx="12192000" cy="75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83E-9F36-4F41-A86C-211F50A801A4}"/>
              </a:ext>
            </a:extLst>
          </p:cNvPr>
          <p:cNvSpPr txBox="1"/>
          <p:nvPr/>
        </p:nvSpPr>
        <p:spPr>
          <a:xfrm>
            <a:off x="195072" y="19513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한계점과 추후 발전 방향</a:t>
            </a:r>
            <a:endParaRPr kumimoji="1" lang="ko-Kore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6011-7745-D344-B07A-FAA71A2A7F4E}"/>
              </a:ext>
            </a:extLst>
          </p:cNvPr>
          <p:cNvSpPr txBox="1"/>
          <p:nvPr/>
        </p:nvSpPr>
        <p:spPr>
          <a:xfrm>
            <a:off x="10594848" y="646434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08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맹준영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E88C0-1745-3D41-ACB0-CA6787D7634D}"/>
              </a:ext>
            </a:extLst>
          </p:cNvPr>
          <p:cNvSpPr txBox="1"/>
          <p:nvPr/>
        </p:nvSpPr>
        <p:spPr>
          <a:xfrm>
            <a:off x="755904" y="1744897"/>
            <a:ext cx="10899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파인튜닝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6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성능이 더 좋았다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모델의 </a:t>
            </a:r>
            <a:r>
              <a:rPr kumimoji="1" lang="ko-KR" altLang="en-US" sz="36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성능 개선 필요</a:t>
            </a:r>
            <a:r>
              <a:rPr kumimoji="1" lang="en-US" altLang="ko-KR" sz="36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sz="36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Adam Optimizer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사용시 </a:t>
            </a:r>
            <a:r>
              <a:rPr kumimoji="1" lang="ko-KR" altLang="en-US" sz="36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검증 정확도 변하지 않음</a:t>
            </a:r>
            <a:r>
              <a:rPr kumimoji="1" lang="en-US" altLang="ko-KR" sz="36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 발전시키고 파손을 감지하는 신경망 층과 연결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ko-Kore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89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179</Words>
  <Application>Microsoft Macintosh PowerPoint</Application>
  <PresentationFormat>와이드스크린</PresentationFormat>
  <Paragraphs>63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BM DoHyeon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khg</dc:creator>
  <cp:lastModifiedBy>khg</cp:lastModifiedBy>
  <cp:revision>5</cp:revision>
  <dcterms:created xsi:type="dcterms:W3CDTF">2022-01-12T05:26:05Z</dcterms:created>
  <dcterms:modified xsi:type="dcterms:W3CDTF">2022-01-12T07:53:25Z</dcterms:modified>
</cp:coreProperties>
</file>