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handoutMasterIdLst>
    <p:handoutMasterId r:id="rId19"/>
  </p:handoutMasterIdLst>
  <p:sldIdLst>
    <p:sldId id="259" r:id="rId2"/>
    <p:sldId id="311" r:id="rId3"/>
    <p:sldId id="266" r:id="rId4"/>
    <p:sldId id="307" r:id="rId5"/>
    <p:sldId id="306" r:id="rId6"/>
    <p:sldId id="308" r:id="rId7"/>
    <p:sldId id="295" r:id="rId8"/>
    <p:sldId id="315" r:id="rId9"/>
    <p:sldId id="317" r:id="rId10"/>
    <p:sldId id="312" r:id="rId11"/>
    <p:sldId id="313" r:id="rId12"/>
    <p:sldId id="296" r:id="rId13"/>
    <p:sldId id="314" r:id="rId14"/>
    <p:sldId id="297" r:id="rId15"/>
    <p:sldId id="275" r:id="rId16"/>
    <p:sldId id="31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CEDFF1"/>
    <a:srgbClr val="3D3D3D"/>
    <a:srgbClr val="FEFEF4"/>
    <a:srgbClr val="FDFDDF"/>
    <a:srgbClr val="525252"/>
    <a:srgbClr val="FCFBFA"/>
    <a:srgbClr val="F8F8F6"/>
    <a:srgbClr val="F4F3EE"/>
    <a:srgbClr val="E0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2019-08-05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2019-08-05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3578703" y="1249473"/>
            <a:ext cx="4840178" cy="4324351"/>
            <a:chOff x="3222624" y="1597024"/>
            <a:chExt cx="4840178" cy="4324351"/>
          </a:xfrm>
        </p:grpSpPr>
        <p:sp>
          <p:nvSpPr>
            <p:cNvPr id="11" name="타원 10"/>
            <p:cNvSpPr/>
            <p:nvPr/>
          </p:nvSpPr>
          <p:spPr>
            <a:xfrm>
              <a:off x="3222624" y="1597024"/>
              <a:ext cx="2809875" cy="2809875"/>
            </a:xfrm>
            <a:prstGeom prst="ellipse">
              <a:avLst/>
            </a:prstGeom>
            <a:pattFill prst="dk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5252927" y="1597025"/>
              <a:ext cx="2809875" cy="2809875"/>
            </a:xfrm>
            <a:prstGeom prst="ellipse">
              <a:avLst/>
            </a:prstGeom>
            <a:solidFill>
              <a:schemeClr val="accent4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314660" y="3111500"/>
              <a:ext cx="2809875" cy="2809875"/>
            </a:xfrm>
            <a:prstGeom prst="ellipse">
              <a:avLst/>
            </a:prstGeom>
            <a:solidFill>
              <a:schemeClr val="accent3">
                <a:lumMod val="7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88" y="2555192"/>
            <a:ext cx="5670286" cy="126403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746653" y="4181791"/>
            <a:ext cx="46330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 err="1">
                <a:solidFill>
                  <a:schemeClr val="tx2"/>
                </a:solidFill>
                <a:latin typeface="+mn-ea"/>
              </a:rPr>
              <a:t>Wix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를 활용한 홈페이지 기획</a:t>
            </a:r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  <a:p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098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Production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15343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Production</a:t>
            </a:r>
            <a:endParaRPr lang="ko-KR" altLang="en-US" sz="2200" dirty="0"/>
          </a:p>
        </p:txBody>
      </p:sp>
      <p:sp>
        <p:nvSpPr>
          <p:cNvPr id="34" name="모서리가 둥근 직사각형 33"/>
          <p:cNvSpPr/>
          <p:nvPr/>
        </p:nvSpPr>
        <p:spPr>
          <a:xfrm rot="2700000">
            <a:off x="3487844" y="2617158"/>
            <a:ext cx="1796902" cy="1796902"/>
          </a:xfrm>
          <a:prstGeom prst="roundRect">
            <a:avLst/>
          </a:prstGeom>
          <a:solidFill>
            <a:srgbClr val="CEDFF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 rot="2700000">
            <a:off x="4945171" y="1188407"/>
            <a:ext cx="1796902" cy="1796902"/>
          </a:xfrm>
          <a:prstGeom prst="roundRect">
            <a:avLst/>
          </a:prstGeom>
          <a:solidFill>
            <a:srgbClr val="CEDFF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 rot="2700000">
            <a:off x="6440596" y="2607631"/>
            <a:ext cx="1796902" cy="1796902"/>
          </a:xfrm>
          <a:prstGeom prst="roundRect">
            <a:avLst/>
          </a:prstGeom>
          <a:solidFill>
            <a:srgbClr val="CEDFF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모서리가 둥근 직사각형 36"/>
          <p:cNvSpPr/>
          <p:nvPr/>
        </p:nvSpPr>
        <p:spPr>
          <a:xfrm rot="2700000">
            <a:off x="4926122" y="3988756"/>
            <a:ext cx="1796902" cy="1796902"/>
          </a:xfrm>
          <a:prstGeom prst="roundRect">
            <a:avLst/>
          </a:prstGeom>
          <a:solidFill>
            <a:srgbClr val="CEDFF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rcRect l="27848" t="42815" r="66387" b="41656"/>
          <a:stretch/>
        </p:blipFill>
        <p:spPr>
          <a:xfrm>
            <a:off x="5410199" y="1466850"/>
            <a:ext cx="847726" cy="123684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rcRect l="27046" t="54619" r="65316" b="26904"/>
          <a:stretch/>
        </p:blipFill>
        <p:spPr>
          <a:xfrm>
            <a:off x="3876674" y="2857499"/>
            <a:ext cx="1003133" cy="131445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rcRect l="50183" t="53267" r="39707" b="29250"/>
          <a:stretch/>
        </p:blipFill>
        <p:spPr>
          <a:xfrm>
            <a:off x="6715125" y="2902009"/>
            <a:ext cx="1247774" cy="121374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rcRect l="63548" t="55302" r="27258" b="30233"/>
          <a:stretch/>
        </p:blipFill>
        <p:spPr>
          <a:xfrm>
            <a:off x="5181600" y="4333874"/>
            <a:ext cx="1200150" cy="106207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338777" y="3233435"/>
            <a:ext cx="1672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Fintech &amp; Payments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8063597" y="345177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3375" y="3214385"/>
            <a:ext cx="199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solidFill>
                  <a:schemeClr val="tx2"/>
                </a:solidFill>
              </a:rPr>
              <a:t>Athourization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cxnSp>
        <p:nvCxnSpPr>
          <p:cNvPr id="45" name="직선 연결선 44"/>
          <p:cNvCxnSpPr/>
          <p:nvPr/>
        </p:nvCxnSpPr>
        <p:spPr>
          <a:xfrm>
            <a:off x="2329547" y="3508926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1575" y="6138560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Consulting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7925" y="581026"/>
            <a:ext cx="2295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/>
                </a:solidFill>
              </a:rPr>
              <a:t>Digital - Transformation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1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News &amp; Publications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8881" y="581361"/>
            <a:ext cx="2755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News &amp; Publications</a:t>
            </a:r>
            <a:endParaRPr lang="ko-KR" altLang="en-US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3546" t="47470" r="58989" b="22331"/>
          <a:stretch/>
        </p:blipFill>
        <p:spPr>
          <a:xfrm>
            <a:off x="1314449" y="2076449"/>
            <a:ext cx="2692257" cy="260032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40814" t="47203" r="41478" b="22028"/>
          <a:stretch/>
        </p:blipFill>
        <p:spPr>
          <a:xfrm>
            <a:off x="4533900" y="2114550"/>
            <a:ext cx="2657475" cy="257013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58086" t="47296" r="24422" b="22087"/>
          <a:stretch/>
        </p:blipFill>
        <p:spPr>
          <a:xfrm>
            <a:off x="7829549" y="2133599"/>
            <a:ext cx="2636853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7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005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3502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Career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65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4771471" y="1556025"/>
            <a:ext cx="2420456" cy="2420457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743532" y="3179447"/>
            <a:ext cx="2420456" cy="2420457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767817" y="3150872"/>
            <a:ext cx="2420456" cy="242045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88881" y="581361"/>
            <a:ext cx="10486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Career</a:t>
            </a:r>
            <a:endParaRPr lang="ko-KR" altLang="en-US" sz="2200" dirty="0"/>
          </a:p>
        </p:txBody>
      </p:sp>
      <p:sp>
        <p:nvSpPr>
          <p:cNvPr id="2" name="TextBox 1"/>
          <p:cNvSpPr txBox="1"/>
          <p:nvPr/>
        </p:nvSpPr>
        <p:spPr>
          <a:xfrm>
            <a:off x="5302517" y="244452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채용절차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69223" y="4215720"/>
            <a:ext cx="1952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solidFill>
                  <a:schemeClr val="bg1"/>
                </a:solidFill>
              </a:rPr>
              <a:t>채용중인</a:t>
            </a:r>
            <a:r>
              <a:rPr lang="ko-KR" altLang="en-US" sz="2400" dirty="0">
                <a:solidFill>
                  <a:schemeClr val="bg1"/>
                </a:solidFill>
              </a:rPr>
              <a:t> 직무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44970" y="4233210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지원방법</a:t>
            </a:r>
          </a:p>
        </p:txBody>
      </p:sp>
    </p:spTree>
    <p:extLst>
      <p:ext uri="{BB962C8B-B14F-4D97-AF65-F5344CB8AC3E}">
        <p14:creationId xmlns:p14="http://schemas.microsoft.com/office/powerpoint/2010/main" val="172362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4532156" y="2695911"/>
            <a:ext cx="32116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003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Main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5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200150" y="247650"/>
            <a:ext cx="10655152" cy="254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5814" y="254073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0781" y="448011"/>
            <a:ext cx="7970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Main</a:t>
            </a:r>
            <a:endParaRPr lang="ko-KR" alt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436406" y="2848311"/>
            <a:ext cx="4421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Safety &amp; Powerful</a:t>
            </a:r>
          </a:p>
          <a:p>
            <a:pPr algn="ctr"/>
            <a:r>
              <a:rPr lang="en-US" altLang="ko-KR" sz="4000" dirty="0"/>
              <a:t>Technology</a:t>
            </a:r>
            <a:endParaRPr lang="ko-KR" altLang="en-US" sz="4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038724" y="3543300"/>
            <a:ext cx="1800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38975" y="2648286"/>
            <a:ext cx="47720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b="1" dirty="0"/>
              <a:t>변화하는 보안환경에서 </a:t>
            </a:r>
            <a:r>
              <a:rPr lang="ko-KR" altLang="en-US" sz="3800" b="1" dirty="0" err="1"/>
              <a:t>지속가능한</a:t>
            </a:r>
            <a:r>
              <a:rPr lang="ko-KR" altLang="en-US" sz="3800" b="1" dirty="0"/>
              <a:t> 서비스를 구축합니다</a:t>
            </a:r>
            <a:r>
              <a:rPr lang="en-US" altLang="ko-KR" sz="3800" b="1" dirty="0"/>
              <a:t>.</a:t>
            </a:r>
            <a:endParaRPr lang="ko-KR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10634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354244" y="2502856"/>
            <a:ext cx="9635980" cy="1796904"/>
            <a:chOff x="1392344" y="3083662"/>
            <a:chExt cx="9635980" cy="1796904"/>
          </a:xfrm>
        </p:grpSpPr>
        <p:sp>
          <p:nvSpPr>
            <p:cNvPr id="7" name="모서리가 둥근 직사각형 6"/>
            <p:cNvSpPr/>
            <p:nvPr/>
          </p:nvSpPr>
          <p:spPr>
            <a:xfrm rot="2700000">
              <a:off x="1392344" y="3083664"/>
              <a:ext cx="1796902" cy="1796902"/>
            </a:xfrm>
            <a:prstGeom prst="roundRect">
              <a:avLst/>
            </a:prstGeom>
            <a:solidFill>
              <a:srgbClr val="CEDFF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모서리가 둥근 직사각형 36"/>
            <p:cNvSpPr/>
            <p:nvPr/>
          </p:nvSpPr>
          <p:spPr>
            <a:xfrm rot="2700000">
              <a:off x="4002195" y="3083663"/>
              <a:ext cx="1796902" cy="1796902"/>
            </a:xfrm>
            <a:prstGeom prst="roundRect">
              <a:avLst/>
            </a:prstGeom>
            <a:solidFill>
              <a:srgbClr val="CEDFF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 rot="2700000">
              <a:off x="6631096" y="3083662"/>
              <a:ext cx="1796902" cy="1796902"/>
            </a:xfrm>
            <a:prstGeom prst="roundRect">
              <a:avLst/>
            </a:prstGeom>
            <a:solidFill>
              <a:srgbClr val="CEDFF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모서리가 둥근 직사각형 38"/>
            <p:cNvSpPr/>
            <p:nvPr/>
          </p:nvSpPr>
          <p:spPr>
            <a:xfrm rot="2700000">
              <a:off x="9231422" y="3083662"/>
              <a:ext cx="1796902" cy="1796902"/>
            </a:xfrm>
            <a:prstGeom prst="roundRect">
              <a:avLst/>
            </a:prstGeom>
            <a:solidFill>
              <a:srgbClr val="CEDFF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96584" y="494976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3D3D3D"/>
                </a:solidFill>
              </a:rPr>
              <a:t>Athourization</a:t>
            </a:r>
            <a:endParaRPr lang="ko-KR" altLang="en-US" dirty="0">
              <a:solidFill>
                <a:srgbClr val="3D3D3D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0781" y="448011"/>
            <a:ext cx="17075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Our Product</a:t>
            </a:r>
            <a:endParaRPr lang="ko-KR" alt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3624238" y="4911665"/>
            <a:ext cx="242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3D"/>
                </a:solidFill>
              </a:rPr>
              <a:t>Digital Transformation</a:t>
            </a:r>
            <a:endParaRPr lang="ko-KR" altLang="en-US" dirty="0">
              <a:solidFill>
                <a:srgbClr val="3D3D3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28666" y="4911665"/>
            <a:ext cx="224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3D"/>
                </a:solidFill>
              </a:rPr>
              <a:t>Fintech &amp; Payments</a:t>
            </a:r>
            <a:endParaRPr lang="ko-KR" altLang="en-US" dirty="0">
              <a:solidFill>
                <a:srgbClr val="3D3D3D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478206" y="4892615"/>
            <a:ext cx="12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D3D3D"/>
                </a:solidFill>
              </a:rPr>
              <a:t>Consulting</a:t>
            </a:r>
            <a:endParaRPr lang="ko-KR" altLang="en-US" dirty="0">
              <a:solidFill>
                <a:srgbClr val="3D3D3D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7848" t="42815" r="66387" b="41656"/>
          <a:stretch/>
        </p:blipFill>
        <p:spPr>
          <a:xfrm>
            <a:off x="4467224" y="2771775"/>
            <a:ext cx="847726" cy="123684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7046" t="54619" r="65316" b="26904"/>
          <a:stretch/>
        </p:blipFill>
        <p:spPr>
          <a:xfrm>
            <a:off x="1743074" y="2743199"/>
            <a:ext cx="1003133" cy="131445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50183" t="53267" r="39707" b="29250"/>
          <a:stretch/>
        </p:blipFill>
        <p:spPr>
          <a:xfrm>
            <a:off x="6867525" y="2797234"/>
            <a:ext cx="1247774" cy="121374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63548" t="55302" r="27258" b="30233"/>
          <a:stretch/>
        </p:blipFill>
        <p:spPr>
          <a:xfrm>
            <a:off x="9448800" y="2847974"/>
            <a:ext cx="1200150" cy="10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5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타원 29"/>
          <p:cNvSpPr/>
          <p:nvPr/>
        </p:nvSpPr>
        <p:spPr>
          <a:xfrm>
            <a:off x="2181224" y="1362075"/>
            <a:ext cx="2647949" cy="2362199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50781" y="438486"/>
            <a:ext cx="12362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Strategy</a:t>
            </a:r>
            <a:endParaRPr lang="ko-KR" altLang="en-US" sz="2200" dirty="0"/>
          </a:p>
        </p:txBody>
      </p:sp>
      <p:sp>
        <p:nvSpPr>
          <p:cNvPr id="28" name="타원 27"/>
          <p:cNvSpPr/>
          <p:nvPr/>
        </p:nvSpPr>
        <p:spPr>
          <a:xfrm>
            <a:off x="7610475" y="3629025"/>
            <a:ext cx="2628899" cy="2352674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26287" t="25853" r="56338" b="22596"/>
          <a:stretch/>
        </p:blipFill>
        <p:spPr>
          <a:xfrm>
            <a:off x="3034787" y="1622907"/>
            <a:ext cx="1070487" cy="172036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685789" y="2061875"/>
            <a:ext cx="355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쉽고 빠른 </a:t>
            </a:r>
            <a:r>
              <a:rPr lang="ko-KR" altLang="en-US" sz="2400" b="1" dirty="0" err="1">
                <a:solidFill>
                  <a:schemeClr val="tx2"/>
                </a:solidFill>
              </a:rPr>
              <a:t>민원증명서</a:t>
            </a:r>
            <a:r>
              <a:rPr lang="ko-KR" altLang="en-US" sz="2400" b="1" dirty="0">
                <a:solidFill>
                  <a:schemeClr val="tx2"/>
                </a:solidFill>
              </a:rPr>
              <a:t> 발급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3219" t="39500" r="25313" b="27333"/>
          <a:stretch/>
        </p:blipFill>
        <p:spPr>
          <a:xfrm>
            <a:off x="8034447" y="4064130"/>
            <a:ext cx="1757253" cy="152704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23514" y="4528850"/>
            <a:ext cx="355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언제 어디서나 안전한 보안</a:t>
            </a:r>
          </a:p>
        </p:txBody>
      </p:sp>
    </p:spTree>
    <p:extLst>
      <p:ext uri="{BB962C8B-B14F-4D97-AF65-F5344CB8AC3E}">
        <p14:creationId xmlns:p14="http://schemas.microsoft.com/office/powerpoint/2010/main" val="841291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200150" y="247650"/>
            <a:ext cx="10655152" cy="254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5814" y="254073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0781" y="448011"/>
            <a:ext cx="27558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News &amp; Publications</a:t>
            </a:r>
            <a:endParaRPr lang="ko-KR" altLang="en-US" sz="2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6183" t="31382" r="28716" b="19820"/>
          <a:stretch/>
        </p:blipFill>
        <p:spPr>
          <a:xfrm>
            <a:off x="3486151" y="1847850"/>
            <a:ext cx="50863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1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2317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introduction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200150" y="247650"/>
            <a:ext cx="10655152" cy="254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5814" y="254073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0781" y="448011"/>
            <a:ext cx="16450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introduction</a:t>
            </a:r>
            <a:endParaRPr lang="ko-KR" altLang="en-US" sz="2200" dirty="0"/>
          </a:p>
        </p:txBody>
      </p:sp>
      <p:sp>
        <p:nvSpPr>
          <p:cNvPr id="20" name="TextBox 19"/>
          <p:cNvSpPr txBox="1"/>
          <p:nvPr/>
        </p:nvSpPr>
        <p:spPr>
          <a:xfrm>
            <a:off x="2903381" y="1362411"/>
            <a:ext cx="6307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/>
              <a:t>안전하고 편리한 </a:t>
            </a:r>
            <a:r>
              <a:rPr lang="ko-KR" altLang="en-US" sz="3500" dirty="0" err="1"/>
              <a:t>보안플랫폼</a:t>
            </a:r>
            <a:endParaRPr lang="en-US" altLang="ko-KR" sz="3500" dirty="0"/>
          </a:p>
          <a:p>
            <a:pPr algn="ctr"/>
            <a:r>
              <a:rPr lang="ko-KR" altLang="en-US" sz="3500" dirty="0"/>
              <a:t>플라이하이의 목표입니다</a:t>
            </a:r>
            <a:r>
              <a:rPr lang="en-US" altLang="ko-KR" sz="3500" dirty="0"/>
              <a:t>.</a:t>
            </a:r>
            <a:endParaRPr lang="ko-KR" altLang="en-US" sz="35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6143624" y="2990850"/>
            <a:ext cx="1" cy="1323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52675" y="4762836"/>
            <a:ext cx="75533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800" b="1" dirty="0"/>
              <a:t>안전하고 편리한 </a:t>
            </a:r>
            <a:r>
              <a:rPr lang="ko-KR" altLang="en-US" sz="3800" b="1" dirty="0" err="1"/>
              <a:t>보안플랫폼</a:t>
            </a:r>
            <a:endParaRPr lang="en-US" altLang="ko-KR" sz="3800" b="1" dirty="0"/>
          </a:p>
          <a:p>
            <a:pPr algn="ctr"/>
            <a:r>
              <a:rPr lang="ko-KR" altLang="en-US" sz="3800" b="1" dirty="0"/>
              <a:t>플라이하이가 </a:t>
            </a:r>
            <a:r>
              <a:rPr lang="ko-KR" altLang="en-US" sz="3800" b="1" dirty="0" err="1"/>
              <a:t>선두해나갑니다</a:t>
            </a:r>
            <a:r>
              <a:rPr lang="en-US" altLang="ko-KR" sz="3800" b="1" dirty="0"/>
              <a:t>.</a:t>
            </a:r>
            <a:endParaRPr lang="ko-KR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4163760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200150" y="247650"/>
            <a:ext cx="10655152" cy="2547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65814" y="254073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0781" y="448011"/>
            <a:ext cx="1959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Our Customer</a:t>
            </a:r>
            <a:endParaRPr lang="ko-KR" altLang="en-US" sz="2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4990" t="39843" r="17924" b="31854"/>
          <a:stretch/>
        </p:blipFill>
        <p:spPr>
          <a:xfrm>
            <a:off x="1847850" y="2295525"/>
            <a:ext cx="8391526" cy="22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6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1193</TotalTime>
  <Words>92</Words>
  <Application>Microsoft Office PowerPoint</Application>
  <PresentationFormat>와이드스크린</PresentationFormat>
  <Paragraphs>50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나눔스퀘어라운드 Regular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178</cp:revision>
  <dcterms:created xsi:type="dcterms:W3CDTF">2015-01-21T11:35:38Z</dcterms:created>
  <dcterms:modified xsi:type="dcterms:W3CDTF">2019-08-05T05:12:48Z</dcterms:modified>
</cp:coreProperties>
</file>