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59" r:id="rId4"/>
    <p:sldId id="317" r:id="rId5"/>
    <p:sldId id="309" r:id="rId6"/>
    <p:sldId id="310" r:id="rId7"/>
    <p:sldId id="331" r:id="rId8"/>
    <p:sldId id="311" r:id="rId9"/>
    <p:sldId id="332" r:id="rId10"/>
    <p:sldId id="313" r:id="rId11"/>
    <p:sldId id="333" r:id="rId12"/>
    <p:sldId id="312" r:id="rId13"/>
    <p:sldId id="334" r:id="rId14"/>
    <p:sldId id="318" r:id="rId15"/>
    <p:sldId id="319" r:id="rId16"/>
    <p:sldId id="327" r:id="rId17"/>
    <p:sldId id="321" r:id="rId18"/>
    <p:sldId id="328" r:id="rId19"/>
    <p:sldId id="323" r:id="rId20"/>
    <p:sldId id="329" r:id="rId21"/>
    <p:sldId id="325" r:id="rId22"/>
    <p:sldId id="330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048"/>
    <a:srgbClr val="FF9999"/>
    <a:srgbClr val="000000"/>
    <a:srgbClr val="EF7DAF"/>
    <a:srgbClr val="EF4257"/>
    <a:srgbClr val="59C6A9"/>
    <a:srgbClr val="5CC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" y="4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C579-DA41-4FE4-8F22-70284A54F454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291-5260-4393-9DD0-9106D69D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3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노트북, 컴퓨터, 사람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6DD24A66-D5C2-4C2D-8851-31D46D1BF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3"/>
          <a:stretch/>
        </p:blipFill>
        <p:spPr>
          <a:xfrm flipH="1">
            <a:off x="-11266" y="0"/>
            <a:ext cx="12203266" cy="685799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2CD3DB-B75D-478F-8EC9-380877EF408D}"/>
              </a:ext>
            </a:extLst>
          </p:cNvPr>
          <p:cNvSpPr/>
          <p:nvPr/>
        </p:nvSpPr>
        <p:spPr>
          <a:xfrm>
            <a:off x="3071473" y="-2"/>
            <a:ext cx="9153719" cy="685799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C954FC-E16A-467E-B765-CD1D7673FB5D}"/>
              </a:ext>
            </a:extLst>
          </p:cNvPr>
          <p:cNvSpPr/>
          <p:nvPr/>
        </p:nvSpPr>
        <p:spPr>
          <a:xfrm>
            <a:off x="0" y="-1"/>
            <a:ext cx="3044142" cy="6858001"/>
          </a:xfrm>
          <a:prstGeom prst="rect">
            <a:avLst/>
          </a:prstGeom>
          <a:solidFill>
            <a:srgbClr val="EF4257"/>
          </a:solidFill>
          <a:ln>
            <a:solidFill>
              <a:srgbClr val="EF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D1D51-5962-46E8-A5DF-E43709A2CA1D}"/>
              </a:ext>
            </a:extLst>
          </p:cNvPr>
          <p:cNvSpPr txBox="1"/>
          <p:nvPr/>
        </p:nvSpPr>
        <p:spPr>
          <a:xfrm>
            <a:off x="66384" y="1697894"/>
            <a:ext cx="2911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Library Service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Dooray</a:t>
            </a:r>
            <a:r>
              <a:rPr lang="en-US" altLang="ko-KR" sz="24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! Messenger</a:t>
            </a:r>
            <a:endParaRPr lang="ko-KR" altLang="en-US" sz="24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58481625-6515-438E-91D7-8E9EAA8AD0ED}"/>
              </a:ext>
            </a:extLst>
          </p:cNvPr>
          <p:cNvSpPr/>
          <p:nvPr/>
        </p:nvSpPr>
        <p:spPr>
          <a:xfrm rot="5400000">
            <a:off x="6281820" y="2644701"/>
            <a:ext cx="1203781" cy="1037742"/>
          </a:xfrm>
          <a:prstGeom prst="hexagon">
            <a:avLst/>
          </a:prstGeom>
          <a:solidFill>
            <a:srgbClr val="EF7DAF"/>
          </a:solidFill>
          <a:ln>
            <a:solidFill>
              <a:srgbClr val="EF7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C796E2-2D1A-4EB7-ACC6-D63F5238EDB9}"/>
              </a:ext>
            </a:extLst>
          </p:cNvPr>
          <p:cNvSpPr txBox="1"/>
          <p:nvPr/>
        </p:nvSpPr>
        <p:spPr>
          <a:xfrm>
            <a:off x="6791345" y="2609574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66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4B43D22B-2C9A-4481-AF24-B74F2FD33F34}"/>
              </a:ext>
            </a:extLst>
          </p:cNvPr>
          <p:cNvSpPr/>
          <p:nvPr/>
        </p:nvSpPr>
        <p:spPr>
          <a:xfrm rot="5400000">
            <a:off x="4807236" y="2644701"/>
            <a:ext cx="1203781" cy="1037742"/>
          </a:xfrm>
          <a:prstGeom prst="hexagon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903871-B441-492A-BCF2-1DBDFBF6842F}"/>
              </a:ext>
            </a:extLst>
          </p:cNvPr>
          <p:cNvSpPr txBox="1"/>
          <p:nvPr/>
        </p:nvSpPr>
        <p:spPr>
          <a:xfrm>
            <a:off x="5316761" y="2609574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66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4" name="육각형 23">
            <a:extLst>
              <a:ext uri="{FF2B5EF4-FFF2-40B4-BE49-F238E27FC236}">
                <a16:creationId xmlns:a16="http://schemas.microsoft.com/office/drawing/2014/main" id="{E071536D-06B5-40C8-9DA3-84CA747A6EBE}"/>
              </a:ext>
            </a:extLst>
          </p:cNvPr>
          <p:cNvSpPr/>
          <p:nvPr/>
        </p:nvSpPr>
        <p:spPr>
          <a:xfrm rot="5400000">
            <a:off x="7756403" y="2644701"/>
            <a:ext cx="1203781" cy="1037742"/>
          </a:xfrm>
          <a:prstGeom prst="hexagon">
            <a:avLst/>
          </a:prstGeom>
          <a:solidFill>
            <a:srgbClr val="EF4257"/>
          </a:solidFill>
          <a:ln>
            <a:solidFill>
              <a:srgbClr val="EF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육각형 26">
            <a:extLst>
              <a:ext uri="{FF2B5EF4-FFF2-40B4-BE49-F238E27FC236}">
                <a16:creationId xmlns:a16="http://schemas.microsoft.com/office/drawing/2014/main" id="{63F1D355-BB7A-4063-A8EE-EC05BB7D6A3C}"/>
              </a:ext>
            </a:extLst>
          </p:cNvPr>
          <p:cNvSpPr/>
          <p:nvPr/>
        </p:nvSpPr>
        <p:spPr>
          <a:xfrm rot="5400000">
            <a:off x="9230985" y="2644701"/>
            <a:ext cx="1203781" cy="1037742"/>
          </a:xfrm>
          <a:prstGeom prst="hexagon">
            <a:avLst/>
          </a:prstGeom>
          <a:solidFill>
            <a:srgbClr val="F18048"/>
          </a:solidFill>
          <a:ln>
            <a:solidFill>
              <a:srgbClr val="F18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A77FB9-7722-4320-8351-5879D9CCD780}"/>
              </a:ext>
            </a:extLst>
          </p:cNvPr>
          <p:cNvSpPr/>
          <p:nvPr/>
        </p:nvSpPr>
        <p:spPr>
          <a:xfrm>
            <a:off x="4919793" y="2994295"/>
            <a:ext cx="978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Firestore</a:t>
            </a:r>
            <a:endParaRPr lang="ko-KR" altLang="en-US" sz="16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7C97FC-9232-48BA-BEE2-7BDA2BD3FF8F}"/>
              </a:ext>
            </a:extLst>
          </p:cNvPr>
          <p:cNvSpPr/>
          <p:nvPr/>
        </p:nvSpPr>
        <p:spPr>
          <a:xfrm>
            <a:off x="6231941" y="3025072"/>
            <a:ext cx="13035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Cloud Function</a:t>
            </a:r>
            <a:endParaRPr lang="ko-KR" altLang="en-US" sz="12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6B6AAA-2861-453A-92E6-CD5B2FD41210}"/>
              </a:ext>
            </a:extLst>
          </p:cNvPr>
          <p:cNvSpPr/>
          <p:nvPr/>
        </p:nvSpPr>
        <p:spPr>
          <a:xfrm>
            <a:off x="7916505" y="2994294"/>
            <a:ext cx="8835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Node.js</a:t>
            </a:r>
            <a:endParaRPr lang="ko-KR" altLang="en-US" sz="16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445AF2-B5A0-46D8-8864-EAD5456CB775}"/>
              </a:ext>
            </a:extLst>
          </p:cNvPr>
          <p:cNvSpPr/>
          <p:nvPr/>
        </p:nvSpPr>
        <p:spPr>
          <a:xfrm>
            <a:off x="9274959" y="2901961"/>
            <a:ext cx="1115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Dooray</a:t>
            </a:r>
            <a:r>
              <a:rPr lang="en-US" altLang="ko-KR" sz="14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!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Integration</a:t>
            </a:r>
            <a:endParaRPr lang="ko-KR" altLang="en-US" sz="14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5EE854-EE93-4259-B417-4D36C796BB45}"/>
              </a:ext>
            </a:extLst>
          </p:cNvPr>
          <p:cNvSpPr txBox="1"/>
          <p:nvPr/>
        </p:nvSpPr>
        <p:spPr>
          <a:xfrm>
            <a:off x="622627" y="5160106"/>
            <a:ext cx="1798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경영본부 하계인턴</a:t>
            </a:r>
            <a:endParaRPr lang="en-US" altLang="ko-KR" sz="1400" spc="1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endParaRPr lang="en-US" altLang="ko-KR" sz="800" spc="1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ko-KR" altLang="en-US" sz="1400" spc="1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맹산하</a:t>
            </a:r>
            <a:endParaRPr lang="en-US" altLang="ko-KR" sz="1400" spc="1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589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C92A37-8110-4A6B-9F35-50E53A46B10E}"/>
              </a:ext>
            </a:extLst>
          </p:cNvPr>
          <p:cNvSpPr/>
          <p:nvPr/>
        </p:nvSpPr>
        <p:spPr>
          <a:xfrm>
            <a:off x="-401357" y="-360534"/>
            <a:ext cx="3797700" cy="3797700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8ACD-E57D-453E-9850-8657494ECEE5}"/>
              </a:ext>
            </a:extLst>
          </p:cNvPr>
          <p:cNvSpPr txBox="1"/>
          <p:nvPr/>
        </p:nvSpPr>
        <p:spPr>
          <a:xfrm>
            <a:off x="-527164" y="1076651"/>
            <a:ext cx="4049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5400" dirty="0">
                <a:solidFill>
                  <a:schemeClr val="bg1"/>
                </a:solidFill>
              </a:rPr>
              <a:t>/</a:t>
            </a:r>
            <a:r>
              <a:rPr lang="en-US" altLang="ko-KR" sz="5400" dirty="0" err="1">
                <a:solidFill>
                  <a:schemeClr val="bg1"/>
                </a:solidFill>
              </a:rPr>
              <a:t>booksearch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C662A5-95DE-4102-B4E5-07971BE06535}"/>
              </a:ext>
            </a:extLst>
          </p:cNvPr>
          <p:cNvGrpSpPr/>
          <p:nvPr/>
        </p:nvGrpSpPr>
        <p:grpSpPr>
          <a:xfrm>
            <a:off x="2305505" y="2108633"/>
            <a:ext cx="1375029" cy="1375029"/>
            <a:chOff x="2305505" y="-199138"/>
            <a:chExt cx="1375029" cy="137502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0E0F128-B866-44B3-A913-0DA8D1AC85F0}"/>
                </a:ext>
              </a:extLst>
            </p:cNvPr>
            <p:cNvSpPr/>
            <p:nvPr/>
          </p:nvSpPr>
          <p:spPr>
            <a:xfrm>
              <a:off x="2305505" y="-199138"/>
              <a:ext cx="1375029" cy="1375029"/>
            </a:xfrm>
            <a:prstGeom prst="ellipse">
              <a:avLst/>
            </a:prstGeom>
            <a:solidFill>
              <a:srgbClr val="F8FFF6"/>
            </a:solidFill>
            <a:ln w="38100">
              <a:solidFill>
                <a:srgbClr val="0AD0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2A105E-6E2D-4C6D-9934-1D4CFB6EFEB2}"/>
                </a:ext>
              </a:extLst>
            </p:cNvPr>
            <p:cNvSpPr txBox="1"/>
            <p:nvPr/>
          </p:nvSpPr>
          <p:spPr>
            <a:xfrm>
              <a:off x="2644206" y="-65622"/>
              <a:ext cx="69762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r>
                <a:rPr lang="en-US" altLang="ko-KR" sz="6600" dirty="0">
                  <a:solidFill>
                    <a:srgbClr val="0AD0D9"/>
                  </a:solidFill>
                </a:rPr>
                <a:t>3</a:t>
              </a:r>
              <a:endParaRPr lang="ko-KR" altLang="en-US" sz="6600" dirty="0">
                <a:solidFill>
                  <a:srgbClr val="0AD0D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82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2437625" y="1814482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목록</a:t>
            </a: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1448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반납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2322809" y="376178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75856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검색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58338" y="2229205"/>
            <a:ext cx="1627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/return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557713" y="4197100"/>
            <a:ext cx="104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/req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121345" y="4281784"/>
            <a:ext cx="1901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en-US" altLang="ko-KR" sz="2400" dirty="0" err="1">
                <a:solidFill>
                  <a:schemeClr val="bg1"/>
                </a:solidFill>
              </a:rPr>
              <a:t>booksearch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587765" y="2172741"/>
            <a:ext cx="1024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400" dirty="0">
                <a:solidFill>
                  <a:schemeClr val="bg1"/>
                </a:solidFill>
              </a:rPr>
              <a:t>/lib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918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C92A37-8110-4A6B-9F35-50E53A46B10E}"/>
              </a:ext>
            </a:extLst>
          </p:cNvPr>
          <p:cNvSpPr/>
          <p:nvPr/>
        </p:nvSpPr>
        <p:spPr>
          <a:xfrm>
            <a:off x="8815213" y="-404076"/>
            <a:ext cx="3797700" cy="379770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8ACD-E57D-453E-9850-8657494ECEE5}"/>
              </a:ext>
            </a:extLst>
          </p:cNvPr>
          <p:cNvSpPr txBox="1"/>
          <p:nvPr/>
        </p:nvSpPr>
        <p:spPr>
          <a:xfrm>
            <a:off x="9241576" y="423580"/>
            <a:ext cx="29449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11500" dirty="0">
                <a:solidFill>
                  <a:schemeClr val="bg1"/>
                </a:solidFill>
              </a:rPr>
              <a:t>/req</a:t>
            </a:r>
            <a:endParaRPr lang="ko-KR" altLang="en-US" sz="115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5E2A53-7939-4F2A-B477-B580E84B287A}"/>
              </a:ext>
            </a:extLst>
          </p:cNvPr>
          <p:cNvGrpSpPr/>
          <p:nvPr/>
        </p:nvGrpSpPr>
        <p:grpSpPr>
          <a:xfrm>
            <a:off x="8793389" y="2208495"/>
            <a:ext cx="1375029" cy="1375029"/>
            <a:chOff x="8691791" y="-186366"/>
            <a:chExt cx="1375029" cy="137502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0E0F128-B866-44B3-A913-0DA8D1AC85F0}"/>
                </a:ext>
              </a:extLst>
            </p:cNvPr>
            <p:cNvSpPr/>
            <p:nvPr/>
          </p:nvSpPr>
          <p:spPr>
            <a:xfrm>
              <a:off x="8691791" y="-186366"/>
              <a:ext cx="1375029" cy="1375029"/>
            </a:xfrm>
            <a:prstGeom prst="ellipse">
              <a:avLst/>
            </a:prstGeom>
            <a:solidFill>
              <a:srgbClr val="F8FFF6"/>
            </a:solidFill>
            <a:ln w="38100">
              <a:solidFill>
                <a:srgbClr val="10CE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>
                <a:solidFill>
                  <a:srgbClr val="10CE9A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2A105E-6E2D-4C6D-9934-1D4CFB6EFEB2}"/>
                </a:ext>
              </a:extLst>
            </p:cNvPr>
            <p:cNvSpPr txBox="1"/>
            <p:nvPr/>
          </p:nvSpPr>
          <p:spPr>
            <a:xfrm>
              <a:off x="9030492" y="-52850"/>
              <a:ext cx="69762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pPr algn="ctr"/>
              <a:r>
                <a:rPr lang="en-US" altLang="ko-KR" sz="6600" dirty="0">
                  <a:solidFill>
                    <a:srgbClr val="10CE9A"/>
                  </a:solidFill>
                </a:rPr>
                <a:t>4</a:t>
              </a:r>
              <a:endParaRPr lang="ko-KR" altLang="en-US" sz="6600" dirty="0">
                <a:solidFill>
                  <a:srgbClr val="10CE9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14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2437625" y="1814482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목록</a:t>
            </a: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1448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반납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2322809" y="376178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75856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검색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58338" y="2229205"/>
            <a:ext cx="1627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/return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557713" y="4197100"/>
            <a:ext cx="104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/req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121345" y="4281784"/>
            <a:ext cx="1901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en-US" altLang="ko-KR" sz="2400" dirty="0" err="1">
                <a:solidFill>
                  <a:schemeClr val="bg1"/>
                </a:solidFill>
              </a:rPr>
              <a:t>booksearch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587765" y="2172741"/>
            <a:ext cx="1024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400" dirty="0">
                <a:solidFill>
                  <a:schemeClr val="bg1"/>
                </a:solidFill>
              </a:rPr>
              <a:t>/lib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7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1535341" y="188975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9171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1530190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신청 도서 삭제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 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73570" y="2281565"/>
            <a:ext cx="1646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418574" y="4238951"/>
            <a:ext cx="135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delreq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397802" y="4238951"/>
            <a:ext cx="139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reqList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209254" y="2295851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bookadd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7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C92A37-8110-4A6B-9F35-50E53A46B10E}"/>
              </a:ext>
            </a:extLst>
          </p:cNvPr>
          <p:cNvSpPr/>
          <p:nvPr/>
        </p:nvSpPr>
        <p:spPr>
          <a:xfrm>
            <a:off x="8713615" y="3355122"/>
            <a:ext cx="3797700" cy="379770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E0F128-B866-44B3-A913-0DA8D1AC85F0}"/>
              </a:ext>
            </a:extLst>
          </p:cNvPr>
          <p:cNvSpPr/>
          <p:nvPr/>
        </p:nvSpPr>
        <p:spPr>
          <a:xfrm>
            <a:off x="8691791" y="3355122"/>
            <a:ext cx="1375029" cy="1375029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8ACD-E57D-453E-9850-8657494ECEE5}"/>
              </a:ext>
            </a:extLst>
          </p:cNvPr>
          <p:cNvSpPr txBox="1"/>
          <p:nvPr/>
        </p:nvSpPr>
        <p:spPr>
          <a:xfrm>
            <a:off x="8647824" y="4699974"/>
            <a:ext cx="39292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6600" dirty="0">
                <a:solidFill>
                  <a:schemeClr val="bg1"/>
                </a:solidFill>
              </a:rPr>
              <a:t>/</a:t>
            </a:r>
            <a:r>
              <a:rPr lang="en-US" altLang="ko-KR" sz="6600" dirty="0" err="1">
                <a:solidFill>
                  <a:schemeClr val="bg1"/>
                </a:solidFill>
              </a:rPr>
              <a:t>bookadd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A105E-6E2D-4C6D-9934-1D4CFB6EFEB2}"/>
              </a:ext>
            </a:extLst>
          </p:cNvPr>
          <p:cNvSpPr txBox="1"/>
          <p:nvPr/>
        </p:nvSpPr>
        <p:spPr>
          <a:xfrm>
            <a:off x="9030492" y="3488639"/>
            <a:ext cx="697628" cy="1107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6600" dirty="0">
                <a:solidFill>
                  <a:srgbClr val="1070C7"/>
                </a:solidFill>
              </a:rPr>
              <a:t>1</a:t>
            </a:r>
            <a:endParaRPr lang="ko-KR" altLang="en-US" sz="6600" dirty="0">
              <a:solidFill>
                <a:srgbClr val="1070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8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1535341" y="188975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9171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1530190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신청 도서 삭제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 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73570" y="2281565"/>
            <a:ext cx="1646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418574" y="4238951"/>
            <a:ext cx="135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delreq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397802" y="4238951"/>
            <a:ext cx="139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reqList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209254" y="2295851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bookadd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32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C92A37-8110-4A6B-9F35-50E53A46B10E}"/>
              </a:ext>
            </a:extLst>
          </p:cNvPr>
          <p:cNvSpPr/>
          <p:nvPr/>
        </p:nvSpPr>
        <p:spPr>
          <a:xfrm>
            <a:off x="-401357" y="3442204"/>
            <a:ext cx="3797700" cy="3797700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E0F128-B866-44B3-A913-0DA8D1AC85F0}"/>
              </a:ext>
            </a:extLst>
          </p:cNvPr>
          <p:cNvSpPr/>
          <p:nvPr/>
        </p:nvSpPr>
        <p:spPr>
          <a:xfrm>
            <a:off x="2305505" y="3545544"/>
            <a:ext cx="1375029" cy="1375029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8ACD-E57D-453E-9850-8657494ECEE5}"/>
              </a:ext>
            </a:extLst>
          </p:cNvPr>
          <p:cNvSpPr txBox="1"/>
          <p:nvPr/>
        </p:nvSpPr>
        <p:spPr>
          <a:xfrm>
            <a:off x="-316882" y="4837742"/>
            <a:ext cx="3628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6600" dirty="0">
                <a:solidFill>
                  <a:schemeClr val="bg1"/>
                </a:solidFill>
              </a:rPr>
              <a:t>/</a:t>
            </a:r>
            <a:r>
              <a:rPr lang="en-US" altLang="ko-KR" sz="6600" dirty="0" err="1">
                <a:solidFill>
                  <a:schemeClr val="bg1"/>
                </a:solidFill>
              </a:rPr>
              <a:t>bookdel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A105E-6E2D-4C6D-9934-1D4CFB6EFEB2}"/>
              </a:ext>
            </a:extLst>
          </p:cNvPr>
          <p:cNvSpPr txBox="1"/>
          <p:nvPr/>
        </p:nvSpPr>
        <p:spPr>
          <a:xfrm>
            <a:off x="2644206" y="3679060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6600" dirty="0">
                <a:solidFill>
                  <a:srgbClr val="009CD8"/>
                </a:solidFill>
              </a:rPr>
              <a:t>2</a:t>
            </a:r>
            <a:endParaRPr lang="ko-KR" altLang="en-US" sz="6600" dirty="0">
              <a:solidFill>
                <a:srgbClr val="009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0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1535341" y="188975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9171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1530190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신청 도서 삭제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 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73570" y="2281565"/>
            <a:ext cx="1646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418574" y="4238951"/>
            <a:ext cx="135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delreq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397802" y="4238951"/>
            <a:ext cx="139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reqList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209254" y="2295851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bookadd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59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C92A37-8110-4A6B-9F35-50E53A46B10E}"/>
              </a:ext>
            </a:extLst>
          </p:cNvPr>
          <p:cNvSpPr/>
          <p:nvPr/>
        </p:nvSpPr>
        <p:spPr>
          <a:xfrm>
            <a:off x="-401357" y="-360534"/>
            <a:ext cx="3797700" cy="3797700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8ACD-E57D-453E-9850-8657494ECEE5}"/>
              </a:ext>
            </a:extLst>
          </p:cNvPr>
          <p:cNvSpPr txBox="1"/>
          <p:nvPr/>
        </p:nvSpPr>
        <p:spPr>
          <a:xfrm>
            <a:off x="-24334" y="984318"/>
            <a:ext cx="3043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6600" dirty="0">
                <a:solidFill>
                  <a:schemeClr val="bg1"/>
                </a:solidFill>
              </a:rPr>
              <a:t>/</a:t>
            </a:r>
            <a:r>
              <a:rPr lang="en-US" altLang="ko-KR" sz="6600" dirty="0" err="1">
                <a:solidFill>
                  <a:schemeClr val="bg1"/>
                </a:solidFill>
              </a:rPr>
              <a:t>reqList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C662A5-95DE-4102-B4E5-07971BE06535}"/>
              </a:ext>
            </a:extLst>
          </p:cNvPr>
          <p:cNvGrpSpPr/>
          <p:nvPr/>
        </p:nvGrpSpPr>
        <p:grpSpPr>
          <a:xfrm>
            <a:off x="2305505" y="2108633"/>
            <a:ext cx="1375029" cy="1375029"/>
            <a:chOff x="2305505" y="-199138"/>
            <a:chExt cx="1375029" cy="137502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0E0F128-B866-44B3-A913-0DA8D1AC85F0}"/>
                </a:ext>
              </a:extLst>
            </p:cNvPr>
            <p:cNvSpPr/>
            <p:nvPr/>
          </p:nvSpPr>
          <p:spPr>
            <a:xfrm>
              <a:off x="2305505" y="-199138"/>
              <a:ext cx="1375029" cy="1375029"/>
            </a:xfrm>
            <a:prstGeom prst="ellipse">
              <a:avLst/>
            </a:prstGeom>
            <a:solidFill>
              <a:srgbClr val="F8FFF6"/>
            </a:solidFill>
            <a:ln w="38100">
              <a:solidFill>
                <a:srgbClr val="0AD0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2A105E-6E2D-4C6D-9934-1D4CFB6EFEB2}"/>
                </a:ext>
              </a:extLst>
            </p:cNvPr>
            <p:cNvSpPr txBox="1"/>
            <p:nvPr/>
          </p:nvSpPr>
          <p:spPr>
            <a:xfrm>
              <a:off x="2644206" y="-65622"/>
              <a:ext cx="69762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r>
                <a:rPr lang="en-US" altLang="ko-KR" sz="6600" dirty="0">
                  <a:solidFill>
                    <a:srgbClr val="0AD0D9"/>
                  </a:solidFill>
                </a:rPr>
                <a:t>3</a:t>
              </a:r>
              <a:endParaRPr lang="ko-KR" altLang="en-US" sz="6600" dirty="0">
                <a:solidFill>
                  <a:srgbClr val="0AD0D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5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노트북, 컴퓨터, 사람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E3F23532-5FCC-4686-9A73-5910EE23D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3"/>
          <a:stretch/>
        </p:blipFill>
        <p:spPr>
          <a:xfrm flipH="1">
            <a:off x="-11266" y="0"/>
            <a:ext cx="12203266" cy="6857998"/>
          </a:xfrm>
          <a:prstGeom prst="rect">
            <a:avLst/>
          </a:prstGeom>
        </p:spPr>
      </p:pic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9D899670-1063-47DE-908D-1AA73FBCFBE0}"/>
              </a:ext>
            </a:extLst>
          </p:cNvPr>
          <p:cNvSpPr/>
          <p:nvPr/>
        </p:nvSpPr>
        <p:spPr>
          <a:xfrm flipH="1">
            <a:off x="-97857" y="-47894"/>
            <a:ext cx="12289857" cy="6905894"/>
          </a:xfrm>
          <a:prstGeom prst="rt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DBFB9469-C3A4-449C-8BC2-756A3214BAE6}"/>
              </a:ext>
            </a:extLst>
          </p:cNvPr>
          <p:cNvSpPr/>
          <p:nvPr/>
        </p:nvSpPr>
        <p:spPr>
          <a:xfrm rot="10800000" flipH="1">
            <a:off x="-97857" y="0"/>
            <a:ext cx="12182624" cy="6905893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9AC3C536-6977-4F09-B678-B5BC5862360A}"/>
              </a:ext>
            </a:extLst>
          </p:cNvPr>
          <p:cNvSpPr/>
          <p:nvPr/>
        </p:nvSpPr>
        <p:spPr>
          <a:xfrm rot="5400000">
            <a:off x="4698939" y="3652700"/>
            <a:ext cx="730160" cy="629448"/>
          </a:xfrm>
          <a:prstGeom prst="hexagon">
            <a:avLst/>
          </a:prstGeom>
          <a:solidFill>
            <a:srgbClr val="EF7DAF"/>
          </a:solidFill>
          <a:ln>
            <a:solidFill>
              <a:srgbClr val="EF7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C3F2E-EB6B-47F1-8105-DC5256E44834}"/>
              </a:ext>
            </a:extLst>
          </p:cNvPr>
          <p:cNvSpPr txBox="1"/>
          <p:nvPr/>
        </p:nvSpPr>
        <p:spPr>
          <a:xfrm>
            <a:off x="4845850" y="3736592"/>
            <a:ext cx="436338" cy="461665"/>
          </a:xfrm>
          <a:prstGeom prst="rect">
            <a:avLst/>
          </a:prstGeom>
          <a:solidFill>
            <a:srgbClr val="EF7DAF"/>
          </a:solidFill>
          <a:ln>
            <a:solidFill>
              <a:srgbClr val="EF7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F75B4EFB-7BA1-4634-99EB-620C3A9AF83B}"/>
              </a:ext>
            </a:extLst>
          </p:cNvPr>
          <p:cNvSpPr/>
          <p:nvPr/>
        </p:nvSpPr>
        <p:spPr>
          <a:xfrm rot="5400000">
            <a:off x="3509915" y="4318917"/>
            <a:ext cx="730160" cy="629448"/>
          </a:xfrm>
          <a:prstGeom prst="hexagon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BF124271-7DCD-4B35-80DB-B3050804832D}"/>
              </a:ext>
            </a:extLst>
          </p:cNvPr>
          <p:cNvSpPr/>
          <p:nvPr/>
        </p:nvSpPr>
        <p:spPr>
          <a:xfrm rot="5400000">
            <a:off x="5887963" y="3023306"/>
            <a:ext cx="730160" cy="629448"/>
          </a:xfrm>
          <a:prstGeom prst="hexagon">
            <a:avLst/>
          </a:prstGeom>
          <a:solidFill>
            <a:srgbClr val="EF4257"/>
          </a:solidFill>
          <a:ln>
            <a:solidFill>
              <a:srgbClr val="EF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8D298029-0840-44C2-8982-5CE7F2BB770C}"/>
              </a:ext>
            </a:extLst>
          </p:cNvPr>
          <p:cNvSpPr/>
          <p:nvPr/>
        </p:nvSpPr>
        <p:spPr>
          <a:xfrm rot="5400000">
            <a:off x="7076988" y="2305474"/>
            <a:ext cx="730160" cy="629448"/>
          </a:xfrm>
          <a:prstGeom prst="hexagon">
            <a:avLst/>
          </a:prstGeom>
          <a:solidFill>
            <a:srgbClr val="F18048"/>
          </a:solidFill>
          <a:ln>
            <a:solidFill>
              <a:srgbClr val="F18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4B40E6-7074-404D-A82D-4B23AAB3C1A7}"/>
              </a:ext>
            </a:extLst>
          </p:cNvPr>
          <p:cNvCxnSpPr/>
          <p:nvPr/>
        </p:nvCxnSpPr>
        <p:spPr>
          <a:xfrm>
            <a:off x="3874995" y="2753360"/>
            <a:ext cx="0" cy="1515201"/>
          </a:xfrm>
          <a:prstGeom prst="lin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6A1C952-990A-4383-AB70-583AC313E33F}"/>
              </a:ext>
            </a:extLst>
          </p:cNvPr>
          <p:cNvSpPr/>
          <p:nvPr/>
        </p:nvSpPr>
        <p:spPr>
          <a:xfrm>
            <a:off x="3808414" y="2620198"/>
            <a:ext cx="133162" cy="133162"/>
          </a:xfrm>
          <a:prstGeom prst="ellips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2F3E975-595A-4AA5-A778-F7E29D1870D9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64019" y="1497862"/>
            <a:ext cx="0" cy="2104482"/>
          </a:xfrm>
          <a:prstGeom prst="line">
            <a:avLst/>
          </a:prstGeom>
          <a:solidFill>
            <a:srgbClr val="EF7DAF"/>
          </a:solidFill>
          <a:ln>
            <a:solidFill>
              <a:srgbClr val="EF7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173D48D-A529-4176-AEC3-3416C0948227}"/>
              </a:ext>
            </a:extLst>
          </p:cNvPr>
          <p:cNvSpPr/>
          <p:nvPr/>
        </p:nvSpPr>
        <p:spPr>
          <a:xfrm>
            <a:off x="4997438" y="1364700"/>
            <a:ext cx="133162" cy="133162"/>
          </a:xfrm>
          <a:prstGeom prst="ellipse">
            <a:avLst/>
          </a:prstGeom>
          <a:solidFill>
            <a:srgbClr val="EF7DAF"/>
          </a:solidFill>
          <a:ln>
            <a:solidFill>
              <a:srgbClr val="EF7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CA1402B-76EC-4D81-AF29-C5F44FFD956C}"/>
              </a:ext>
            </a:extLst>
          </p:cNvPr>
          <p:cNvCxnSpPr/>
          <p:nvPr/>
        </p:nvCxnSpPr>
        <p:spPr>
          <a:xfrm rot="10800000">
            <a:off x="7453556" y="2985278"/>
            <a:ext cx="0" cy="1515201"/>
          </a:xfrm>
          <a:prstGeom prst="line">
            <a:avLst/>
          </a:prstGeom>
          <a:solidFill>
            <a:srgbClr val="F18048"/>
          </a:solidFill>
          <a:ln>
            <a:solidFill>
              <a:srgbClr val="F18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BF2E76FB-C774-479E-B3FD-0283611F2B88}"/>
              </a:ext>
            </a:extLst>
          </p:cNvPr>
          <p:cNvSpPr/>
          <p:nvPr/>
        </p:nvSpPr>
        <p:spPr>
          <a:xfrm rot="10800000">
            <a:off x="7386975" y="4500479"/>
            <a:ext cx="133162" cy="133162"/>
          </a:xfrm>
          <a:prstGeom prst="ellipse">
            <a:avLst/>
          </a:prstGeom>
          <a:solidFill>
            <a:srgbClr val="F18048"/>
          </a:solidFill>
          <a:ln>
            <a:solidFill>
              <a:srgbClr val="F18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EF567E8-14E7-43B6-8A63-9E14A11B9958}"/>
              </a:ext>
            </a:extLst>
          </p:cNvPr>
          <p:cNvCxnSpPr>
            <a:cxnSpLocks/>
          </p:cNvCxnSpPr>
          <p:nvPr/>
        </p:nvCxnSpPr>
        <p:spPr>
          <a:xfrm rot="10800000">
            <a:off x="6263387" y="3703110"/>
            <a:ext cx="0" cy="2104482"/>
          </a:xfrm>
          <a:prstGeom prst="line">
            <a:avLst/>
          </a:prstGeom>
          <a:solidFill>
            <a:srgbClr val="EF4257"/>
          </a:solidFill>
          <a:ln>
            <a:solidFill>
              <a:srgbClr val="EF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BE9286CE-57AB-46B2-8B9D-1821097C5B81}"/>
              </a:ext>
            </a:extLst>
          </p:cNvPr>
          <p:cNvSpPr/>
          <p:nvPr/>
        </p:nvSpPr>
        <p:spPr>
          <a:xfrm rot="10800000">
            <a:off x="6196806" y="5807592"/>
            <a:ext cx="133162" cy="133162"/>
          </a:xfrm>
          <a:prstGeom prst="ellipse">
            <a:avLst/>
          </a:prstGeom>
          <a:solidFill>
            <a:srgbClr val="EF4257"/>
          </a:solidFill>
          <a:ln>
            <a:solidFill>
              <a:srgbClr val="EF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900A57-5D20-4381-8FAA-430E5F7BF824}"/>
              </a:ext>
            </a:extLst>
          </p:cNvPr>
          <p:cNvSpPr/>
          <p:nvPr/>
        </p:nvSpPr>
        <p:spPr>
          <a:xfrm>
            <a:off x="3448172" y="4408730"/>
            <a:ext cx="8536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Cloud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Firestore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B32B24-24B7-4727-A7F5-E85AA0110B60}"/>
              </a:ext>
            </a:extLst>
          </p:cNvPr>
          <p:cNvSpPr txBox="1"/>
          <p:nvPr/>
        </p:nvSpPr>
        <p:spPr>
          <a:xfrm>
            <a:off x="2258008" y="2543394"/>
            <a:ext cx="157369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200" dirty="0"/>
              <a:t>Real-time Database</a:t>
            </a:r>
            <a:endParaRPr lang="ko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4A7077-84CC-4EF8-88F1-1FBACCA8C746}"/>
              </a:ext>
            </a:extLst>
          </p:cNvPr>
          <p:cNvSpPr/>
          <p:nvPr/>
        </p:nvSpPr>
        <p:spPr>
          <a:xfrm>
            <a:off x="4636658" y="3736590"/>
            <a:ext cx="854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Cloud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Functions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6EC383-8CB4-4040-9B8F-B2C83DF3C8AD}"/>
              </a:ext>
            </a:extLst>
          </p:cNvPr>
          <p:cNvSpPr txBox="1"/>
          <p:nvPr/>
        </p:nvSpPr>
        <p:spPr>
          <a:xfrm>
            <a:off x="3406370" y="1290958"/>
            <a:ext cx="1614353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Logical Performance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E4F8A7-E16C-4B0C-BE34-75505C95FCF3}"/>
              </a:ext>
            </a:extLst>
          </p:cNvPr>
          <p:cNvSpPr/>
          <p:nvPr/>
        </p:nvSpPr>
        <p:spPr>
          <a:xfrm>
            <a:off x="5898619" y="3199531"/>
            <a:ext cx="708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Node.js</a:t>
            </a:r>
            <a:endParaRPr lang="ko-KR" altLang="en-US" sz="12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4E9E84-FDF1-4D58-A271-D278C3D992BC}"/>
              </a:ext>
            </a:extLst>
          </p:cNvPr>
          <p:cNvSpPr txBox="1"/>
          <p:nvPr/>
        </p:nvSpPr>
        <p:spPr>
          <a:xfrm>
            <a:off x="6346952" y="564334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Local action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Deploy</a:t>
            </a:r>
            <a:endParaRPr lang="ko-KR" altLang="en-US" sz="12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BB1D0FA-AA0B-4E05-BE39-1F2BAD2390E5}"/>
              </a:ext>
            </a:extLst>
          </p:cNvPr>
          <p:cNvSpPr/>
          <p:nvPr/>
        </p:nvSpPr>
        <p:spPr>
          <a:xfrm>
            <a:off x="6940777" y="2391152"/>
            <a:ext cx="998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Dooray</a:t>
            </a:r>
            <a:r>
              <a:rPr lang="en-US" altLang="ko-KR" sz="12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!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Integration</a:t>
            </a:r>
            <a:endParaRPr lang="ko-KR" altLang="en-US" sz="12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CDBE4E-96D6-4E9D-8EE1-21B85B43949A}"/>
              </a:ext>
            </a:extLst>
          </p:cNvPr>
          <p:cNvSpPr txBox="1"/>
          <p:nvPr/>
        </p:nvSpPr>
        <p:spPr>
          <a:xfrm>
            <a:off x="7453555" y="4427501"/>
            <a:ext cx="6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Client</a:t>
            </a:r>
            <a:endParaRPr lang="ko-KR" altLang="en-US" sz="12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71C0B82-D0B0-4B06-822B-9B8E4DF83BB9}"/>
              </a:ext>
            </a:extLst>
          </p:cNvPr>
          <p:cNvSpPr/>
          <p:nvPr/>
        </p:nvSpPr>
        <p:spPr>
          <a:xfrm>
            <a:off x="1754599" y="-1744191"/>
            <a:ext cx="1342663" cy="1342663"/>
          </a:xfrm>
          <a:prstGeom prst="ellipse">
            <a:avLst/>
          </a:prstGeom>
          <a:solidFill>
            <a:srgbClr val="EF7DAF"/>
          </a:solidFill>
          <a:ln>
            <a:solidFill>
              <a:srgbClr val="EF7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5023352-0834-4045-BE15-AE9F5F20A7BC}"/>
              </a:ext>
            </a:extLst>
          </p:cNvPr>
          <p:cNvSpPr/>
          <p:nvPr/>
        </p:nvSpPr>
        <p:spPr>
          <a:xfrm>
            <a:off x="3320552" y="-1744191"/>
            <a:ext cx="1342663" cy="1342663"/>
          </a:xfrm>
          <a:prstGeom prst="ellipse">
            <a:avLst/>
          </a:prstGeom>
          <a:solidFill>
            <a:srgbClr val="EF4257"/>
          </a:solidFill>
          <a:ln>
            <a:solidFill>
              <a:srgbClr val="EF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564C518-E838-4EC0-ACDB-1AAA732CAC87}"/>
              </a:ext>
            </a:extLst>
          </p:cNvPr>
          <p:cNvSpPr/>
          <p:nvPr/>
        </p:nvSpPr>
        <p:spPr>
          <a:xfrm>
            <a:off x="4886505" y="-1744191"/>
            <a:ext cx="1342663" cy="1342663"/>
          </a:xfrm>
          <a:prstGeom prst="ellipse">
            <a:avLst/>
          </a:prstGeom>
          <a:solidFill>
            <a:srgbClr val="F18048"/>
          </a:solidFill>
          <a:ln>
            <a:solidFill>
              <a:srgbClr val="F18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4FFE7CB-7D81-4343-A103-E72F06DAEEAE}"/>
              </a:ext>
            </a:extLst>
          </p:cNvPr>
          <p:cNvSpPr/>
          <p:nvPr/>
        </p:nvSpPr>
        <p:spPr>
          <a:xfrm>
            <a:off x="87844" y="-1744191"/>
            <a:ext cx="1342663" cy="1342663"/>
          </a:xfrm>
          <a:prstGeom prst="ellips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25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1535341" y="188975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9171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1530190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신청 도서 삭제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 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73570" y="2281565"/>
            <a:ext cx="1646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418574" y="4238951"/>
            <a:ext cx="135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delreq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397802" y="4238951"/>
            <a:ext cx="139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reqList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209254" y="2295851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bookadd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4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C92A37-8110-4A6B-9F35-50E53A46B10E}"/>
              </a:ext>
            </a:extLst>
          </p:cNvPr>
          <p:cNvSpPr/>
          <p:nvPr/>
        </p:nvSpPr>
        <p:spPr>
          <a:xfrm>
            <a:off x="8815213" y="-404076"/>
            <a:ext cx="3797700" cy="379770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8ACD-E57D-453E-9850-8657494ECEE5}"/>
              </a:ext>
            </a:extLst>
          </p:cNvPr>
          <p:cNvSpPr txBox="1"/>
          <p:nvPr/>
        </p:nvSpPr>
        <p:spPr>
          <a:xfrm>
            <a:off x="9242730" y="940776"/>
            <a:ext cx="29426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6600" dirty="0">
                <a:solidFill>
                  <a:schemeClr val="bg1"/>
                </a:solidFill>
              </a:rPr>
              <a:t>/</a:t>
            </a:r>
            <a:r>
              <a:rPr lang="en-US" altLang="ko-KR" sz="6600" dirty="0" err="1">
                <a:solidFill>
                  <a:schemeClr val="bg1"/>
                </a:solidFill>
              </a:rPr>
              <a:t>delreq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5E2A53-7939-4F2A-B477-B580E84B287A}"/>
              </a:ext>
            </a:extLst>
          </p:cNvPr>
          <p:cNvGrpSpPr/>
          <p:nvPr/>
        </p:nvGrpSpPr>
        <p:grpSpPr>
          <a:xfrm>
            <a:off x="8793389" y="2208495"/>
            <a:ext cx="1375029" cy="1375029"/>
            <a:chOff x="8691791" y="-186366"/>
            <a:chExt cx="1375029" cy="137502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0E0F128-B866-44B3-A913-0DA8D1AC85F0}"/>
                </a:ext>
              </a:extLst>
            </p:cNvPr>
            <p:cNvSpPr/>
            <p:nvPr/>
          </p:nvSpPr>
          <p:spPr>
            <a:xfrm>
              <a:off x="8691791" y="-186366"/>
              <a:ext cx="1375029" cy="1375029"/>
            </a:xfrm>
            <a:prstGeom prst="ellipse">
              <a:avLst/>
            </a:prstGeom>
            <a:solidFill>
              <a:srgbClr val="F8FFF6"/>
            </a:solidFill>
            <a:ln w="38100">
              <a:solidFill>
                <a:srgbClr val="10CE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>
                <a:solidFill>
                  <a:srgbClr val="10CE9A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2A105E-6E2D-4C6D-9934-1D4CFB6EFEB2}"/>
                </a:ext>
              </a:extLst>
            </p:cNvPr>
            <p:cNvSpPr txBox="1"/>
            <p:nvPr/>
          </p:nvSpPr>
          <p:spPr>
            <a:xfrm>
              <a:off x="9030492" y="-52850"/>
              <a:ext cx="69762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pPr algn="ctr"/>
              <a:r>
                <a:rPr lang="en-US" altLang="ko-KR" sz="6600" dirty="0">
                  <a:solidFill>
                    <a:srgbClr val="10CE9A"/>
                  </a:solidFill>
                </a:rPr>
                <a:t>4</a:t>
              </a:r>
              <a:endParaRPr lang="ko-KR" altLang="en-US" sz="6600" dirty="0">
                <a:solidFill>
                  <a:srgbClr val="10CE9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921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1535341" y="188975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9171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1530190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신청 도서 삭제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 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73570" y="2281565"/>
            <a:ext cx="1646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418574" y="4238951"/>
            <a:ext cx="135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delreq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397802" y="4238951"/>
            <a:ext cx="139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reqList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209254" y="2295851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bookadd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00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FAB619-98D9-4952-B7B1-B3432ECE4160}"/>
              </a:ext>
            </a:extLst>
          </p:cNvPr>
          <p:cNvSpPr/>
          <p:nvPr/>
        </p:nvSpPr>
        <p:spPr>
          <a:xfrm>
            <a:off x="4370142" y="1240015"/>
            <a:ext cx="34517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5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A5993-9030-434A-A0E2-264B347CC743}"/>
              </a:ext>
            </a:extLst>
          </p:cNvPr>
          <p:cNvSpPr/>
          <p:nvPr/>
        </p:nvSpPr>
        <p:spPr>
          <a:xfrm>
            <a:off x="0" y="3429000"/>
            <a:ext cx="12192000" cy="2950029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봉투">
            <a:extLst>
              <a:ext uri="{FF2B5EF4-FFF2-40B4-BE49-F238E27FC236}">
                <a16:creationId xmlns:a16="http://schemas.microsoft.com/office/drawing/2014/main" id="{59298C84-0645-401C-B381-9047E603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3452" y="3999893"/>
            <a:ext cx="532134" cy="53213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621103A-25AE-43F5-A545-17E2EA040B73}"/>
              </a:ext>
            </a:extLst>
          </p:cNvPr>
          <p:cNvGrpSpPr/>
          <p:nvPr/>
        </p:nvGrpSpPr>
        <p:grpSpPr>
          <a:xfrm>
            <a:off x="3958160" y="4563806"/>
            <a:ext cx="2303836" cy="340208"/>
            <a:chOff x="1998580" y="4533472"/>
            <a:chExt cx="2303836" cy="3402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B2A7943-FB5C-4428-A019-E63B4C18486F}"/>
                </a:ext>
              </a:extLst>
            </p:cNvPr>
            <p:cNvSpPr/>
            <p:nvPr/>
          </p:nvSpPr>
          <p:spPr>
            <a:xfrm>
              <a:off x="1998580" y="4535126"/>
              <a:ext cx="23038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msh01175@gmail.com</a:t>
              </a:r>
              <a:endPara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AD147FA-1799-40C0-B995-919953BE0F36}"/>
                </a:ext>
              </a:extLst>
            </p:cNvPr>
            <p:cNvCxnSpPr/>
            <p:nvPr/>
          </p:nvCxnSpPr>
          <p:spPr>
            <a:xfrm>
              <a:off x="2088110" y="4533472"/>
              <a:ext cx="1463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313BFB-70EE-4B9A-82AF-741707EB69CF}"/>
              </a:ext>
            </a:extLst>
          </p:cNvPr>
          <p:cNvSpPr/>
          <p:nvPr/>
        </p:nvSpPr>
        <p:spPr>
          <a:xfrm>
            <a:off x="5234226" y="453595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래픽 13" descr="수신기">
            <a:extLst>
              <a:ext uri="{FF2B5EF4-FFF2-40B4-BE49-F238E27FC236}">
                <a16:creationId xmlns:a16="http://schemas.microsoft.com/office/drawing/2014/main" id="{D2253D8B-A98A-4207-A538-DD5D21AF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0969" y="4002165"/>
            <a:ext cx="532134" cy="53213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5316FB-109C-47EF-94B8-232E36BAAB5C}"/>
              </a:ext>
            </a:extLst>
          </p:cNvPr>
          <p:cNvGrpSpPr/>
          <p:nvPr/>
        </p:nvGrpSpPr>
        <p:grpSpPr>
          <a:xfrm>
            <a:off x="7566036" y="4563805"/>
            <a:ext cx="1606530" cy="340209"/>
            <a:chOff x="850900" y="4534299"/>
            <a:chExt cx="1606530" cy="34020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8B6D82D-992E-4FCB-983A-123DA07E5061}"/>
                </a:ext>
              </a:extLst>
            </p:cNvPr>
            <p:cNvSpPr/>
            <p:nvPr/>
          </p:nvSpPr>
          <p:spPr>
            <a:xfrm>
              <a:off x="850900" y="4535954"/>
              <a:ext cx="16065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010-9750-5676</a:t>
              </a:r>
              <a:endPara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B0FF52A-19A4-4997-961B-6A72D5056A45}"/>
                </a:ext>
              </a:extLst>
            </p:cNvPr>
            <p:cNvCxnSpPr/>
            <p:nvPr/>
          </p:nvCxnSpPr>
          <p:spPr>
            <a:xfrm>
              <a:off x="965833" y="4534299"/>
              <a:ext cx="1463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0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노트북, 컴퓨터, 사람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E3F23532-5FCC-4686-9A73-5910EE23D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3"/>
          <a:stretch/>
        </p:blipFill>
        <p:spPr>
          <a:xfrm>
            <a:off x="-11266" y="-30480"/>
            <a:ext cx="12203266" cy="6857998"/>
          </a:xfrm>
          <a:prstGeom prst="rect">
            <a:avLst/>
          </a:prstGeom>
        </p:spPr>
      </p:pic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05B08EE-7B17-4179-97C8-D85AE7375435}"/>
              </a:ext>
            </a:extLst>
          </p:cNvPr>
          <p:cNvSpPr/>
          <p:nvPr/>
        </p:nvSpPr>
        <p:spPr>
          <a:xfrm rot="10800000">
            <a:off x="59693" y="-41909"/>
            <a:ext cx="12072614" cy="3474717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8FBD343-4666-4BD4-8EB7-DBC8FAE0C19B}"/>
              </a:ext>
            </a:extLst>
          </p:cNvPr>
          <p:cNvSpPr/>
          <p:nvPr/>
        </p:nvSpPr>
        <p:spPr>
          <a:xfrm>
            <a:off x="59693" y="3421379"/>
            <a:ext cx="12072614" cy="3451857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24C563-9CF3-4384-AE6D-6C3E46BAB0CA}"/>
              </a:ext>
            </a:extLst>
          </p:cNvPr>
          <p:cNvSpPr/>
          <p:nvPr/>
        </p:nvSpPr>
        <p:spPr>
          <a:xfrm rot="5400000">
            <a:off x="-381000" y="373375"/>
            <a:ext cx="6858002" cy="6096001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2591F9E-73B4-4D78-BCBE-7C7DC3213EBA}"/>
              </a:ext>
            </a:extLst>
          </p:cNvPr>
          <p:cNvSpPr/>
          <p:nvPr/>
        </p:nvSpPr>
        <p:spPr>
          <a:xfrm rot="16200000">
            <a:off x="5724365" y="351154"/>
            <a:ext cx="6858002" cy="6155694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9AC3C536-6977-4F09-B678-B5BC5862360A}"/>
              </a:ext>
            </a:extLst>
          </p:cNvPr>
          <p:cNvSpPr/>
          <p:nvPr/>
        </p:nvSpPr>
        <p:spPr>
          <a:xfrm rot="5400000">
            <a:off x="5494109" y="523988"/>
            <a:ext cx="1203781" cy="1037742"/>
          </a:xfrm>
          <a:prstGeom prst="hexagon">
            <a:avLst/>
          </a:prstGeom>
          <a:solidFill>
            <a:srgbClr val="EF7DAF"/>
          </a:solidFill>
          <a:ln>
            <a:solidFill>
              <a:srgbClr val="EF7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F75B4EFB-7BA1-4634-99EB-620C3A9AF83B}"/>
              </a:ext>
            </a:extLst>
          </p:cNvPr>
          <p:cNvSpPr/>
          <p:nvPr/>
        </p:nvSpPr>
        <p:spPr>
          <a:xfrm rot="5400000">
            <a:off x="609461" y="2910130"/>
            <a:ext cx="1203781" cy="1037742"/>
          </a:xfrm>
          <a:prstGeom prst="hexagon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BF124271-7DCD-4B35-80DB-B3050804832D}"/>
              </a:ext>
            </a:extLst>
          </p:cNvPr>
          <p:cNvSpPr/>
          <p:nvPr/>
        </p:nvSpPr>
        <p:spPr>
          <a:xfrm rot="5400000">
            <a:off x="10275491" y="2910130"/>
            <a:ext cx="1203781" cy="1037742"/>
          </a:xfrm>
          <a:prstGeom prst="hexagon">
            <a:avLst/>
          </a:prstGeom>
          <a:solidFill>
            <a:srgbClr val="EF4257"/>
          </a:solidFill>
          <a:ln>
            <a:solidFill>
              <a:srgbClr val="EF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8D298029-0840-44C2-8982-5CE7F2BB770C}"/>
              </a:ext>
            </a:extLst>
          </p:cNvPr>
          <p:cNvSpPr/>
          <p:nvPr/>
        </p:nvSpPr>
        <p:spPr>
          <a:xfrm rot="5400000">
            <a:off x="5494109" y="5249379"/>
            <a:ext cx="1203781" cy="1037742"/>
          </a:xfrm>
          <a:prstGeom prst="hexagon">
            <a:avLst/>
          </a:prstGeom>
          <a:solidFill>
            <a:srgbClr val="F18048"/>
          </a:solidFill>
          <a:ln>
            <a:solidFill>
              <a:srgbClr val="F18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05C7C2-F33D-4FE2-B618-119B0A6078B2}"/>
              </a:ext>
            </a:extLst>
          </p:cNvPr>
          <p:cNvSpPr/>
          <p:nvPr/>
        </p:nvSpPr>
        <p:spPr>
          <a:xfrm>
            <a:off x="686182" y="3260019"/>
            <a:ext cx="10377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Node.js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3A10B3-6EB2-4F11-A6E9-C8472684CC6B}"/>
              </a:ext>
            </a:extLst>
          </p:cNvPr>
          <p:cNvSpPr/>
          <p:nvPr/>
        </p:nvSpPr>
        <p:spPr>
          <a:xfrm>
            <a:off x="5663006" y="815317"/>
            <a:ext cx="854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Cloud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Functions</a:t>
            </a:r>
            <a:endParaRPr lang="ko-KR" altLang="en-US" sz="12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A25204-3434-4F08-8E62-38F950BC39B5}"/>
              </a:ext>
            </a:extLst>
          </p:cNvPr>
          <p:cNvSpPr/>
          <p:nvPr/>
        </p:nvSpPr>
        <p:spPr>
          <a:xfrm>
            <a:off x="10367240" y="3190542"/>
            <a:ext cx="1020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Dooray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!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Integration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0FEA4C-1659-4851-A97E-E09FF49C507C}"/>
              </a:ext>
            </a:extLst>
          </p:cNvPr>
          <p:cNvSpPr/>
          <p:nvPr/>
        </p:nvSpPr>
        <p:spPr>
          <a:xfrm>
            <a:off x="5700291" y="5598973"/>
            <a:ext cx="780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Firestore</a:t>
            </a:r>
            <a:endParaRPr lang="ko-KR" altLang="en-US" sz="12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4CF6B8-1941-4683-A332-A438BE881A90}"/>
              </a:ext>
            </a:extLst>
          </p:cNvPr>
          <p:cNvSpPr txBox="1"/>
          <p:nvPr/>
        </p:nvSpPr>
        <p:spPr>
          <a:xfrm>
            <a:off x="5273922" y="2099924"/>
            <a:ext cx="1603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Logical Performance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E1B1B6-82C9-4E01-B3FB-7DD208BCE826}"/>
              </a:ext>
            </a:extLst>
          </p:cNvPr>
          <p:cNvSpPr txBox="1"/>
          <p:nvPr/>
        </p:nvSpPr>
        <p:spPr>
          <a:xfrm>
            <a:off x="4279753" y="3198167"/>
            <a:ext cx="994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Local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acton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Deploy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0657AA-5847-40D1-98D1-014085DB8B47}"/>
              </a:ext>
            </a:extLst>
          </p:cNvPr>
          <p:cNvSpPr txBox="1"/>
          <p:nvPr/>
        </p:nvSpPr>
        <p:spPr>
          <a:xfrm>
            <a:off x="6878195" y="3282874"/>
            <a:ext cx="103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Client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A5127B-A5D2-49AC-9F4C-DB5F0B2FAB5A}"/>
              </a:ext>
            </a:extLst>
          </p:cNvPr>
          <p:cNvSpPr txBox="1"/>
          <p:nvPr/>
        </p:nvSpPr>
        <p:spPr>
          <a:xfrm>
            <a:off x="5303737" y="4574428"/>
            <a:ext cx="154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Real-time Database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368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노트북, 컴퓨터, 사람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E3F23532-5FCC-4686-9A73-5910EE23D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3"/>
          <a:stretch/>
        </p:blipFill>
        <p:spPr>
          <a:xfrm flipH="1">
            <a:off x="-11266" y="0"/>
            <a:ext cx="12203266" cy="6857998"/>
          </a:xfrm>
          <a:prstGeom prst="rect">
            <a:avLst/>
          </a:prstGeom>
        </p:spPr>
      </p:pic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9D899670-1063-47DE-908D-1AA73FBCFBE0}"/>
              </a:ext>
            </a:extLst>
          </p:cNvPr>
          <p:cNvSpPr/>
          <p:nvPr/>
        </p:nvSpPr>
        <p:spPr>
          <a:xfrm flipH="1">
            <a:off x="-118499" y="-47897"/>
            <a:ext cx="12289857" cy="6905894"/>
          </a:xfrm>
          <a:prstGeom prst="rt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DBFB9469-C3A4-449C-8BC2-756A3214BAE6}"/>
              </a:ext>
            </a:extLst>
          </p:cNvPr>
          <p:cNvSpPr/>
          <p:nvPr/>
        </p:nvSpPr>
        <p:spPr>
          <a:xfrm rot="10800000" flipH="1">
            <a:off x="-139141" y="0"/>
            <a:ext cx="12182624" cy="6905893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71C0B82-D0B0-4B06-822B-9B8E4DF83BB9}"/>
              </a:ext>
            </a:extLst>
          </p:cNvPr>
          <p:cNvSpPr/>
          <p:nvPr/>
        </p:nvSpPr>
        <p:spPr>
          <a:xfrm>
            <a:off x="1754599" y="-1744191"/>
            <a:ext cx="1342663" cy="1342663"/>
          </a:xfrm>
          <a:prstGeom prst="ellipse">
            <a:avLst/>
          </a:prstGeom>
          <a:solidFill>
            <a:srgbClr val="EF7DAF"/>
          </a:solidFill>
          <a:ln>
            <a:solidFill>
              <a:srgbClr val="EF7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5023352-0834-4045-BE15-AE9F5F20A7BC}"/>
              </a:ext>
            </a:extLst>
          </p:cNvPr>
          <p:cNvSpPr/>
          <p:nvPr/>
        </p:nvSpPr>
        <p:spPr>
          <a:xfrm>
            <a:off x="3320552" y="-1744191"/>
            <a:ext cx="1342663" cy="1342663"/>
          </a:xfrm>
          <a:prstGeom prst="ellipse">
            <a:avLst/>
          </a:prstGeom>
          <a:solidFill>
            <a:srgbClr val="EF4257"/>
          </a:solidFill>
          <a:ln>
            <a:solidFill>
              <a:srgbClr val="EF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564C518-E838-4EC0-ACDB-1AAA732CAC87}"/>
              </a:ext>
            </a:extLst>
          </p:cNvPr>
          <p:cNvSpPr/>
          <p:nvPr/>
        </p:nvSpPr>
        <p:spPr>
          <a:xfrm>
            <a:off x="4886505" y="-1744191"/>
            <a:ext cx="1342663" cy="1342663"/>
          </a:xfrm>
          <a:prstGeom prst="ellipse">
            <a:avLst/>
          </a:prstGeom>
          <a:solidFill>
            <a:srgbClr val="F18048"/>
          </a:solidFill>
          <a:ln>
            <a:solidFill>
              <a:srgbClr val="F18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4FFE7CB-7D81-4343-A103-E72F06DAEEAE}"/>
              </a:ext>
            </a:extLst>
          </p:cNvPr>
          <p:cNvSpPr/>
          <p:nvPr/>
        </p:nvSpPr>
        <p:spPr>
          <a:xfrm>
            <a:off x="87844" y="-1744191"/>
            <a:ext cx="1342663" cy="1342663"/>
          </a:xfrm>
          <a:prstGeom prst="ellips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Picture 2" descr="cloud function for firebase logoì ëí ì´ë¯¸ì§ ê²ìê²°ê³¼">
            <a:extLst>
              <a:ext uri="{FF2B5EF4-FFF2-40B4-BE49-F238E27FC236}">
                <a16:creationId xmlns:a16="http://schemas.microsoft.com/office/drawing/2014/main" id="{7ECDF5F3-0D62-432B-9A7C-2EB293FCE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0"/>
            <a:ext cx="10299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092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2437625" y="1814482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목록</a:t>
            </a: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1448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반납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2322809" y="376178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75856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검색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58338" y="2229205"/>
            <a:ext cx="1627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/return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557713" y="4197100"/>
            <a:ext cx="104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/req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121345" y="4281784"/>
            <a:ext cx="1901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en-US" altLang="ko-KR" sz="2400" dirty="0" err="1">
                <a:solidFill>
                  <a:schemeClr val="bg1"/>
                </a:solidFill>
              </a:rPr>
              <a:t>booksearch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587765" y="2172741"/>
            <a:ext cx="1024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400" dirty="0">
                <a:solidFill>
                  <a:schemeClr val="bg1"/>
                </a:solidFill>
              </a:rPr>
              <a:t>/lib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6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C92A37-8110-4A6B-9F35-50E53A46B10E}"/>
              </a:ext>
            </a:extLst>
          </p:cNvPr>
          <p:cNvSpPr/>
          <p:nvPr/>
        </p:nvSpPr>
        <p:spPr>
          <a:xfrm>
            <a:off x="8713615" y="3355122"/>
            <a:ext cx="3797700" cy="379770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E0F128-B866-44B3-A913-0DA8D1AC85F0}"/>
              </a:ext>
            </a:extLst>
          </p:cNvPr>
          <p:cNvSpPr/>
          <p:nvPr/>
        </p:nvSpPr>
        <p:spPr>
          <a:xfrm>
            <a:off x="8691791" y="3355122"/>
            <a:ext cx="1375029" cy="1375029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8ACD-E57D-453E-9850-8657494ECEE5}"/>
              </a:ext>
            </a:extLst>
          </p:cNvPr>
          <p:cNvSpPr txBox="1"/>
          <p:nvPr/>
        </p:nvSpPr>
        <p:spPr>
          <a:xfrm>
            <a:off x="9422876" y="4322948"/>
            <a:ext cx="237917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11500" dirty="0">
                <a:solidFill>
                  <a:schemeClr val="bg1"/>
                </a:solidFill>
              </a:rPr>
              <a:t>/lib</a:t>
            </a:r>
            <a:endParaRPr lang="ko-KR" altLang="en-US" sz="115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A105E-6E2D-4C6D-9934-1D4CFB6EFEB2}"/>
              </a:ext>
            </a:extLst>
          </p:cNvPr>
          <p:cNvSpPr txBox="1"/>
          <p:nvPr/>
        </p:nvSpPr>
        <p:spPr>
          <a:xfrm>
            <a:off x="9030492" y="3488639"/>
            <a:ext cx="697628" cy="1107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6600" dirty="0">
                <a:solidFill>
                  <a:srgbClr val="1070C7"/>
                </a:solidFill>
              </a:rPr>
              <a:t>1</a:t>
            </a:r>
            <a:endParaRPr lang="ko-KR" altLang="en-US" sz="6600" dirty="0">
              <a:solidFill>
                <a:srgbClr val="1070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042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2437625" y="1814482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목록</a:t>
            </a: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1448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반납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2322809" y="376178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75856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검색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58338" y="2229205"/>
            <a:ext cx="1627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/return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557713" y="4197100"/>
            <a:ext cx="104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/req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121345" y="4281784"/>
            <a:ext cx="1901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en-US" altLang="ko-KR" sz="2400" dirty="0" err="1">
                <a:solidFill>
                  <a:schemeClr val="bg1"/>
                </a:solidFill>
              </a:rPr>
              <a:t>booksearch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587765" y="2172741"/>
            <a:ext cx="1024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400" dirty="0">
                <a:solidFill>
                  <a:schemeClr val="bg1"/>
                </a:solidFill>
              </a:rPr>
              <a:t>/lib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12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C92A37-8110-4A6B-9F35-50E53A46B10E}"/>
              </a:ext>
            </a:extLst>
          </p:cNvPr>
          <p:cNvSpPr/>
          <p:nvPr/>
        </p:nvSpPr>
        <p:spPr>
          <a:xfrm>
            <a:off x="-401357" y="3442204"/>
            <a:ext cx="3797700" cy="3797700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E0F128-B866-44B3-A913-0DA8D1AC85F0}"/>
              </a:ext>
            </a:extLst>
          </p:cNvPr>
          <p:cNvSpPr/>
          <p:nvPr/>
        </p:nvSpPr>
        <p:spPr>
          <a:xfrm>
            <a:off x="2305505" y="3545544"/>
            <a:ext cx="1375029" cy="1375029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8ACD-E57D-453E-9850-8657494ECEE5}"/>
              </a:ext>
            </a:extLst>
          </p:cNvPr>
          <p:cNvSpPr txBox="1"/>
          <p:nvPr/>
        </p:nvSpPr>
        <p:spPr>
          <a:xfrm>
            <a:off x="-357887" y="4617779"/>
            <a:ext cx="37107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8800" dirty="0">
                <a:solidFill>
                  <a:schemeClr val="bg1"/>
                </a:solidFill>
              </a:rPr>
              <a:t>/return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A105E-6E2D-4C6D-9934-1D4CFB6EFEB2}"/>
              </a:ext>
            </a:extLst>
          </p:cNvPr>
          <p:cNvSpPr txBox="1"/>
          <p:nvPr/>
        </p:nvSpPr>
        <p:spPr>
          <a:xfrm>
            <a:off x="2644206" y="3679060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6600" dirty="0">
                <a:solidFill>
                  <a:srgbClr val="009CD8"/>
                </a:solidFill>
              </a:rPr>
              <a:t>2</a:t>
            </a:r>
            <a:endParaRPr lang="ko-KR" altLang="en-US" sz="6600" dirty="0">
              <a:solidFill>
                <a:srgbClr val="009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99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2437625" y="1814482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목록</a:t>
            </a: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1448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반납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2322809" y="376178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75856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검색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58338" y="2229205"/>
            <a:ext cx="1627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/return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557713" y="4197100"/>
            <a:ext cx="104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/req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121345" y="4281784"/>
            <a:ext cx="1901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en-US" altLang="ko-KR" sz="2400" dirty="0" err="1">
                <a:solidFill>
                  <a:schemeClr val="bg1"/>
                </a:solidFill>
              </a:rPr>
              <a:t>booksearch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587765" y="2172741"/>
            <a:ext cx="1024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400" dirty="0">
                <a:solidFill>
                  <a:schemeClr val="bg1"/>
                </a:solidFill>
              </a:rPr>
              <a:t>/lib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50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221</TotalTime>
  <Words>305</Words>
  <Application>Microsoft Office PowerPoint</Application>
  <PresentationFormat>와이드스크린</PresentationFormat>
  <Paragraphs>173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나눔고딕 ExtraBold</vt:lpstr>
      <vt:lpstr>나눔스퀘어 ExtraBold</vt:lpstr>
      <vt:lpstr>맑은 고딕</vt:lpstr>
      <vt:lpstr>아리따-돋움(TTF)-Bold</vt:lpstr>
      <vt:lpstr>아리따-돋움(TTF)-Light</vt:lpstr>
      <vt:lpstr>아리따-돋움(TTF)-SemiBold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산하 맹</cp:lastModifiedBy>
  <cp:revision>53</cp:revision>
  <dcterms:created xsi:type="dcterms:W3CDTF">2017-11-26T05:33:08Z</dcterms:created>
  <dcterms:modified xsi:type="dcterms:W3CDTF">2019-08-05T02:30:00Z</dcterms:modified>
</cp:coreProperties>
</file>