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2" r:id="rId3"/>
    <p:sldId id="259" r:id="rId4"/>
    <p:sldId id="263" r:id="rId5"/>
    <p:sldId id="260" r:id="rId6"/>
    <p:sldId id="261" r:id="rId7"/>
    <p:sldId id="264" r:id="rId8"/>
    <p:sldId id="265" r:id="rId9"/>
    <p:sldId id="271" r:id="rId10"/>
    <p:sldId id="269" r:id="rId11"/>
    <p:sldId id="270" r:id="rId12"/>
    <p:sldId id="268" r:id="rId13"/>
    <p:sldId id="267" r:id="rId14"/>
    <p:sldId id="266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맹 산하" initials="맹산" lastIdx="1" clrIdx="0">
    <p:extLst>
      <p:ext uri="{19B8F6BF-5375-455C-9EA6-DF929625EA0E}">
        <p15:presenceInfo xmlns:p15="http://schemas.microsoft.com/office/powerpoint/2012/main" userId="79134028c0629c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698D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10" autoAdjust="0"/>
    <p:restoredTop sz="94660"/>
  </p:normalViewPr>
  <p:slideViewPr>
    <p:cSldViewPr snapToGrid="0">
      <p:cViewPr varScale="1">
        <p:scale>
          <a:sx n="91" d="100"/>
          <a:sy n="91" d="100"/>
        </p:scale>
        <p:origin x="4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40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84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21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75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47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78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19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66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62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80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53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2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6D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803078" y="0"/>
            <a:ext cx="4569595" cy="4380898"/>
            <a:chOff x="2857669" y="896187"/>
            <a:chExt cx="4569595" cy="4380898"/>
          </a:xfrm>
        </p:grpSpPr>
        <p:sp>
          <p:nvSpPr>
            <p:cNvPr id="8" name="자유형: 도형 14">
              <a:extLst>
                <a:ext uri="{FF2B5EF4-FFF2-40B4-BE49-F238E27FC236}">
                  <a16:creationId xmlns:a16="http://schemas.microsoft.com/office/drawing/2014/main" id="{D176D53E-40CE-47FC-AD0C-F76E144A7342}"/>
                </a:ext>
              </a:extLst>
            </p:cNvPr>
            <p:cNvSpPr/>
            <p:nvPr/>
          </p:nvSpPr>
          <p:spPr>
            <a:xfrm rot="19216167">
              <a:off x="2857669" y="896187"/>
              <a:ext cx="4569595" cy="4380898"/>
            </a:xfrm>
            <a:custGeom>
              <a:avLst/>
              <a:gdLst>
                <a:gd name="connsiteX0" fmla="*/ 1736823 w 4569595"/>
                <a:gd name="connsiteY0" fmla="*/ 195736 h 4380898"/>
                <a:gd name="connsiteX1" fmla="*/ 3142140 w 4569595"/>
                <a:gd name="connsiteY1" fmla="*/ 1363720 h 4380898"/>
                <a:gd name="connsiteX2" fmla="*/ 3142143 w 4569595"/>
                <a:gd name="connsiteY2" fmla="*/ 1363723 h 4380898"/>
                <a:gd name="connsiteX3" fmla="*/ 4309652 w 4569595"/>
                <a:gd name="connsiteY3" fmla="*/ 2334060 h 4380898"/>
                <a:gd name="connsiteX4" fmla="*/ 4309653 w 4569595"/>
                <a:gd name="connsiteY4" fmla="*/ 2334060 h 4380898"/>
                <a:gd name="connsiteX5" fmla="*/ 4389555 w 4569595"/>
                <a:gd name="connsiteY5" fmla="*/ 2400469 h 4380898"/>
                <a:gd name="connsiteX6" fmla="*/ 4507160 w 4569595"/>
                <a:gd name="connsiteY6" fmla="*/ 2525192 h 4380898"/>
                <a:gd name="connsiteX7" fmla="*/ 4497644 w 4569595"/>
                <a:gd name="connsiteY7" fmla="*/ 2849153 h 4380898"/>
                <a:gd name="connsiteX8" fmla="*/ 2939403 w 4569595"/>
                <a:gd name="connsiteY8" fmla="*/ 4318463 h 4380898"/>
                <a:gd name="connsiteX9" fmla="*/ 2615441 w 4569595"/>
                <a:gd name="connsiteY9" fmla="*/ 4308946 h 4380898"/>
                <a:gd name="connsiteX10" fmla="*/ 2606185 w 4569595"/>
                <a:gd name="connsiteY10" fmla="*/ 4299130 h 4380898"/>
                <a:gd name="connsiteX11" fmla="*/ 1846901 w 4569595"/>
                <a:gd name="connsiteY11" fmla="*/ 3668076 h 4380898"/>
                <a:gd name="connsiteX12" fmla="*/ 1376243 w 4569595"/>
                <a:gd name="connsiteY12" fmla="*/ 4070028 h 4380898"/>
                <a:gd name="connsiteX13" fmla="*/ 1329901 w 4569595"/>
                <a:gd name="connsiteY13" fmla="*/ 4070028 h 4380898"/>
                <a:gd name="connsiteX14" fmla="*/ 1268875 w 4569595"/>
                <a:gd name="connsiteY14" fmla="*/ 4009002 h 4380898"/>
                <a:gd name="connsiteX15" fmla="*/ 1268875 w 4569595"/>
                <a:gd name="connsiteY15" fmla="*/ 3187669 h 4380898"/>
                <a:gd name="connsiteX16" fmla="*/ 1242425 w 4569595"/>
                <a:gd name="connsiteY16" fmla="*/ 3165686 h 4380898"/>
                <a:gd name="connsiteX17" fmla="*/ 1242422 w 4569595"/>
                <a:gd name="connsiteY17" fmla="*/ 3165682 h 4380898"/>
                <a:gd name="connsiteX18" fmla="*/ 116471 w 4569595"/>
                <a:gd name="connsiteY18" fmla="*/ 2229885 h 4380898"/>
                <a:gd name="connsiteX19" fmla="*/ 105128 w 4569595"/>
                <a:gd name="connsiteY19" fmla="*/ 2222581 h 4380898"/>
                <a:gd name="connsiteX20" fmla="*/ 36519 w 4569595"/>
                <a:gd name="connsiteY20" fmla="*/ 1905825 h 4380898"/>
                <a:gd name="connsiteX21" fmla="*/ 1196035 w 4569595"/>
                <a:gd name="connsiteY21" fmla="*/ 105128 h 4380898"/>
                <a:gd name="connsiteX22" fmla="*/ 1512791 w 4569595"/>
                <a:gd name="connsiteY22" fmla="*/ 36519 h 4380898"/>
                <a:gd name="connsiteX23" fmla="*/ 1656921 w 4569595"/>
                <a:gd name="connsiteY23" fmla="*/ 129328 h 4380898"/>
                <a:gd name="connsiteX24" fmla="*/ 1736823 w 4569595"/>
                <a:gd name="connsiteY24" fmla="*/ 195736 h 4380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69595" h="4380898">
                  <a:moveTo>
                    <a:pt x="1736823" y="195736"/>
                  </a:moveTo>
                  <a:lnTo>
                    <a:pt x="3142140" y="1363720"/>
                  </a:lnTo>
                  <a:lnTo>
                    <a:pt x="3142143" y="1363723"/>
                  </a:lnTo>
                  <a:lnTo>
                    <a:pt x="4309652" y="2334060"/>
                  </a:lnTo>
                  <a:lnTo>
                    <a:pt x="4309653" y="2334060"/>
                  </a:lnTo>
                  <a:lnTo>
                    <a:pt x="4389555" y="2400469"/>
                  </a:lnTo>
                  <a:lnTo>
                    <a:pt x="4507160" y="2525192"/>
                  </a:lnTo>
                  <a:cubicBezTo>
                    <a:pt x="4593991" y="2617279"/>
                    <a:pt x="4589731" y="2762322"/>
                    <a:pt x="4497644" y="2849153"/>
                  </a:cubicBezTo>
                  <a:lnTo>
                    <a:pt x="2939403" y="4318463"/>
                  </a:lnTo>
                  <a:cubicBezTo>
                    <a:pt x="2847316" y="4405294"/>
                    <a:pt x="2702273" y="4401033"/>
                    <a:pt x="2615441" y="4308946"/>
                  </a:cubicBezTo>
                  <a:lnTo>
                    <a:pt x="2606185" y="4299130"/>
                  </a:lnTo>
                  <a:lnTo>
                    <a:pt x="1846901" y="3668076"/>
                  </a:lnTo>
                  <a:lnTo>
                    <a:pt x="1376243" y="4070028"/>
                  </a:lnTo>
                  <a:lnTo>
                    <a:pt x="1329901" y="4070028"/>
                  </a:lnTo>
                  <a:cubicBezTo>
                    <a:pt x="1296197" y="4070028"/>
                    <a:pt x="1268875" y="4042706"/>
                    <a:pt x="1268875" y="4009002"/>
                  </a:cubicBezTo>
                  <a:lnTo>
                    <a:pt x="1268875" y="3187669"/>
                  </a:lnTo>
                  <a:lnTo>
                    <a:pt x="1242425" y="3165686"/>
                  </a:lnTo>
                  <a:lnTo>
                    <a:pt x="1242422" y="3165682"/>
                  </a:lnTo>
                  <a:lnTo>
                    <a:pt x="116471" y="2229885"/>
                  </a:lnTo>
                  <a:lnTo>
                    <a:pt x="105128" y="2222581"/>
                  </a:lnTo>
                  <a:cubicBezTo>
                    <a:pt x="-1288" y="2154057"/>
                    <a:pt x="-32005" y="2012240"/>
                    <a:pt x="36519" y="1905825"/>
                  </a:cubicBezTo>
                  <a:lnTo>
                    <a:pt x="1196035" y="105128"/>
                  </a:lnTo>
                  <a:cubicBezTo>
                    <a:pt x="1264559" y="-1287"/>
                    <a:pt x="1406375" y="-32005"/>
                    <a:pt x="1512791" y="36519"/>
                  </a:cubicBezTo>
                  <a:lnTo>
                    <a:pt x="1656921" y="129328"/>
                  </a:lnTo>
                  <a:lnTo>
                    <a:pt x="1736823" y="1957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: 도형 15">
              <a:extLst>
                <a:ext uri="{FF2B5EF4-FFF2-40B4-BE49-F238E27FC236}">
                  <a16:creationId xmlns:a16="http://schemas.microsoft.com/office/drawing/2014/main" id="{4E7E9768-44E0-4338-8802-AF2C4390CE75}"/>
                </a:ext>
              </a:extLst>
            </p:cNvPr>
            <p:cNvSpPr/>
            <p:nvPr/>
          </p:nvSpPr>
          <p:spPr>
            <a:xfrm rot="19216167">
              <a:off x="3013809" y="1048122"/>
              <a:ext cx="4257315" cy="4077027"/>
            </a:xfrm>
            <a:custGeom>
              <a:avLst/>
              <a:gdLst>
                <a:gd name="connsiteX0" fmla="*/ 1604768 w 4257315"/>
                <a:gd name="connsiteY0" fmla="*/ 180854 h 4077027"/>
                <a:gd name="connsiteX1" fmla="*/ 2903233 w 4257315"/>
                <a:gd name="connsiteY1" fmla="*/ 1260032 h 4077027"/>
                <a:gd name="connsiteX2" fmla="*/ 2903236 w 4257315"/>
                <a:gd name="connsiteY2" fmla="*/ 1260035 h 4077027"/>
                <a:gd name="connsiteX3" fmla="*/ 4017137 w 4257315"/>
                <a:gd name="connsiteY3" fmla="*/ 2185817 h 4077027"/>
                <a:gd name="connsiteX4" fmla="*/ 4017138 w 4257315"/>
                <a:gd name="connsiteY4" fmla="*/ 2185818 h 4077027"/>
                <a:gd name="connsiteX5" fmla="*/ 4090964 w 4257315"/>
                <a:gd name="connsiteY5" fmla="*/ 2247176 h 4077027"/>
                <a:gd name="connsiteX6" fmla="*/ 4199627 w 4257315"/>
                <a:gd name="connsiteY6" fmla="*/ 2362416 h 4077027"/>
                <a:gd name="connsiteX7" fmla="*/ 4190835 w 4257315"/>
                <a:gd name="connsiteY7" fmla="*/ 2661746 h 4077027"/>
                <a:gd name="connsiteX8" fmla="*/ 2751072 w 4257315"/>
                <a:gd name="connsiteY8" fmla="*/ 4019339 h 4077027"/>
                <a:gd name="connsiteX9" fmla="*/ 2451742 w 4257315"/>
                <a:gd name="connsiteY9" fmla="*/ 4010546 h 4077027"/>
                <a:gd name="connsiteX10" fmla="*/ 2443190 w 4257315"/>
                <a:gd name="connsiteY10" fmla="*/ 4001477 h 4077027"/>
                <a:gd name="connsiteX11" fmla="*/ 1713149 w 4257315"/>
                <a:gd name="connsiteY11" fmla="*/ 3394728 h 4077027"/>
                <a:gd name="connsiteX12" fmla="*/ 1307677 w 4257315"/>
                <a:gd name="connsiteY12" fmla="*/ 3741011 h 4077027"/>
                <a:gd name="connsiteX13" fmla="*/ 1264858 w 4257315"/>
                <a:gd name="connsiteY13" fmla="*/ 3741011 h 4077027"/>
                <a:gd name="connsiteX14" fmla="*/ 1208472 w 4257315"/>
                <a:gd name="connsiteY14" fmla="*/ 3684625 h 4077027"/>
                <a:gd name="connsiteX15" fmla="*/ 1208472 w 4257315"/>
                <a:gd name="connsiteY15" fmla="*/ 2975281 h 4077027"/>
                <a:gd name="connsiteX16" fmla="*/ 1183121 w 4257315"/>
                <a:gd name="connsiteY16" fmla="*/ 2954212 h 4077027"/>
                <a:gd name="connsiteX17" fmla="*/ 1183118 w 4257315"/>
                <a:gd name="connsiteY17" fmla="*/ 2954208 h 4077027"/>
                <a:gd name="connsiteX18" fmla="*/ 107616 w 4257315"/>
                <a:gd name="connsiteY18" fmla="*/ 2060339 h 4077027"/>
                <a:gd name="connsiteX19" fmla="*/ 97135 w 4257315"/>
                <a:gd name="connsiteY19" fmla="*/ 2053590 h 4077027"/>
                <a:gd name="connsiteX20" fmla="*/ 33742 w 4257315"/>
                <a:gd name="connsiteY20" fmla="*/ 1760919 h 4077027"/>
                <a:gd name="connsiteX21" fmla="*/ 1105097 w 4257315"/>
                <a:gd name="connsiteY21" fmla="*/ 97135 h 4077027"/>
                <a:gd name="connsiteX22" fmla="*/ 1397769 w 4257315"/>
                <a:gd name="connsiteY22" fmla="*/ 33742 h 4077027"/>
                <a:gd name="connsiteX23" fmla="*/ 1530940 w 4257315"/>
                <a:gd name="connsiteY23" fmla="*/ 119495 h 4077027"/>
                <a:gd name="connsiteX24" fmla="*/ 1604767 w 4257315"/>
                <a:gd name="connsiteY24" fmla="*/ 180853 h 4077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257315" h="4077027">
                  <a:moveTo>
                    <a:pt x="1604768" y="180854"/>
                  </a:moveTo>
                  <a:lnTo>
                    <a:pt x="2903233" y="1260032"/>
                  </a:lnTo>
                  <a:lnTo>
                    <a:pt x="2903236" y="1260035"/>
                  </a:lnTo>
                  <a:lnTo>
                    <a:pt x="4017137" y="2185817"/>
                  </a:lnTo>
                  <a:lnTo>
                    <a:pt x="4017138" y="2185818"/>
                  </a:lnTo>
                  <a:lnTo>
                    <a:pt x="4090964" y="2247176"/>
                  </a:lnTo>
                  <a:lnTo>
                    <a:pt x="4199627" y="2362416"/>
                  </a:lnTo>
                  <a:cubicBezTo>
                    <a:pt x="4279857" y="2447502"/>
                    <a:pt x="4275920" y="2581517"/>
                    <a:pt x="4190835" y="2661746"/>
                  </a:cubicBezTo>
                  <a:lnTo>
                    <a:pt x="2751072" y="4019339"/>
                  </a:lnTo>
                  <a:cubicBezTo>
                    <a:pt x="2665986" y="4099568"/>
                    <a:pt x="2531972" y="4095632"/>
                    <a:pt x="2451742" y="4010546"/>
                  </a:cubicBezTo>
                  <a:lnTo>
                    <a:pt x="2443190" y="4001477"/>
                  </a:lnTo>
                  <a:lnTo>
                    <a:pt x="1713149" y="3394728"/>
                  </a:lnTo>
                  <a:lnTo>
                    <a:pt x="1307677" y="3741011"/>
                  </a:lnTo>
                  <a:lnTo>
                    <a:pt x="1264858" y="3741011"/>
                  </a:lnTo>
                  <a:cubicBezTo>
                    <a:pt x="1233716" y="3741011"/>
                    <a:pt x="1208472" y="3715767"/>
                    <a:pt x="1208472" y="3684625"/>
                  </a:cubicBezTo>
                  <a:lnTo>
                    <a:pt x="1208472" y="2975281"/>
                  </a:lnTo>
                  <a:lnTo>
                    <a:pt x="1183121" y="2954212"/>
                  </a:lnTo>
                  <a:lnTo>
                    <a:pt x="1183118" y="2954208"/>
                  </a:lnTo>
                  <a:lnTo>
                    <a:pt x="107616" y="2060339"/>
                  </a:lnTo>
                  <a:lnTo>
                    <a:pt x="97135" y="2053590"/>
                  </a:lnTo>
                  <a:cubicBezTo>
                    <a:pt x="-1190" y="1990277"/>
                    <a:pt x="-29571" y="1859243"/>
                    <a:pt x="33742" y="1760919"/>
                  </a:cubicBezTo>
                  <a:lnTo>
                    <a:pt x="1105097" y="97135"/>
                  </a:lnTo>
                  <a:cubicBezTo>
                    <a:pt x="1168410" y="-1189"/>
                    <a:pt x="1299444" y="-29571"/>
                    <a:pt x="1397769" y="33742"/>
                  </a:cubicBezTo>
                  <a:lnTo>
                    <a:pt x="1530940" y="119495"/>
                  </a:lnTo>
                  <a:lnTo>
                    <a:pt x="1604767" y="180853"/>
                  </a:lnTo>
                  <a:close/>
                </a:path>
              </a:pathLst>
            </a:custGeom>
            <a:noFill/>
            <a:ln w="28575" cap="rnd">
              <a:solidFill>
                <a:srgbClr val="2C6D8B"/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FBEB05-F38C-4D64-9C5E-3B054830B43D}"/>
              </a:ext>
            </a:extLst>
          </p:cNvPr>
          <p:cNvSpPr/>
          <p:nvPr/>
        </p:nvSpPr>
        <p:spPr>
          <a:xfrm>
            <a:off x="4457900" y="1620742"/>
            <a:ext cx="3135549" cy="1294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kern="0" dirty="0">
                <a:solidFill>
                  <a:srgbClr val="2C6D8B"/>
                </a:solidFill>
              </a:rPr>
              <a:t>경영본부 하계인턴</a:t>
            </a:r>
            <a:endParaRPr lang="en-US" altLang="ko-KR" kern="0" dirty="0">
              <a:solidFill>
                <a:srgbClr val="2C6D8B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2C6D8B"/>
                </a:solidFill>
              </a:rPr>
              <a:t>맹산하</a:t>
            </a:r>
            <a:endParaRPr lang="en-US" altLang="ko-KR" sz="2800" b="1" kern="0" dirty="0">
              <a:solidFill>
                <a:srgbClr val="2C6D8B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srgbClr val="2C6D8B"/>
                </a:solidFill>
              </a:rPr>
              <a:t>shm@flyhigh-x.com</a:t>
            </a:r>
            <a:endParaRPr lang="ko-KR" altLang="en-US" sz="4000" kern="0" dirty="0">
              <a:solidFill>
                <a:srgbClr val="2C6D8B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FBEB05-F38C-4D64-9C5E-3B054830B43D}"/>
              </a:ext>
            </a:extLst>
          </p:cNvPr>
          <p:cNvSpPr/>
          <p:nvPr/>
        </p:nvSpPr>
        <p:spPr>
          <a:xfrm>
            <a:off x="3015459" y="4478679"/>
            <a:ext cx="6242347" cy="1763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white"/>
                </a:solidFill>
              </a:rPr>
              <a:t>Library Service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for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 err="1">
                <a:solidFill>
                  <a:prstClr val="white"/>
                </a:solidFill>
              </a:rPr>
              <a:t>Dooray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! Messenger Chatbot</a:t>
            </a:r>
            <a:endParaRPr lang="en-US" altLang="ko-KR" sz="3600" b="1" i="1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837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4. </a:t>
            </a:r>
            <a:r>
              <a:rPr lang="ko-KR" altLang="en-US" sz="2400" b="1" i="1" kern="0" dirty="0">
                <a:solidFill>
                  <a:prstClr val="white"/>
                </a:solidFill>
              </a:rPr>
              <a:t>도서 신청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DEEB28-9C74-4E4B-86EA-6B7CD0CAFCCE}"/>
              </a:ext>
            </a:extLst>
          </p:cNvPr>
          <p:cNvSpPr/>
          <p:nvPr/>
        </p:nvSpPr>
        <p:spPr>
          <a:xfrm>
            <a:off x="0" y="-1"/>
            <a:ext cx="12192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4. </a:t>
            </a:r>
            <a:r>
              <a:rPr lang="ko-KR" altLang="en-US" sz="2400" b="1" i="1" kern="0" dirty="0">
                <a:solidFill>
                  <a:prstClr val="white"/>
                </a:solidFill>
              </a:rPr>
              <a:t>도서 신청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14693C-8846-4A57-A868-81969AEFD0AC}"/>
              </a:ext>
            </a:extLst>
          </p:cNvPr>
          <p:cNvSpPr/>
          <p:nvPr/>
        </p:nvSpPr>
        <p:spPr>
          <a:xfrm>
            <a:off x="184559" y="3408028"/>
            <a:ext cx="3657598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Slash command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ex) /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applybook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자바를 잡아라＂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42681D8-F492-43BB-A613-A6BEE84BB519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842157" y="3865228"/>
            <a:ext cx="1442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A3815C-8001-458B-92D8-B5EADA10038A}"/>
              </a:ext>
            </a:extLst>
          </p:cNvPr>
          <p:cNvSpPr/>
          <p:nvPr/>
        </p:nvSpPr>
        <p:spPr>
          <a:xfrm>
            <a:off x="5285065" y="3408028"/>
            <a:ext cx="2290195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도서 신청 목록에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해당 도서 추가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FA5F562-F226-43DA-843B-0A088D64AA7B}"/>
              </a:ext>
            </a:extLst>
          </p:cNvPr>
          <p:cNvCxnSpPr>
            <a:cxnSpLocks/>
          </p:cNvCxnSpPr>
          <p:nvPr/>
        </p:nvCxnSpPr>
        <p:spPr>
          <a:xfrm>
            <a:off x="7575260" y="3865228"/>
            <a:ext cx="1442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6406FF-08BF-4B5F-B6DE-C8468DACA2E7}"/>
              </a:ext>
            </a:extLst>
          </p:cNvPr>
          <p:cNvSpPr/>
          <p:nvPr/>
        </p:nvSpPr>
        <p:spPr>
          <a:xfrm>
            <a:off x="9018168" y="3408028"/>
            <a:ext cx="2818698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신청 완료 알림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3029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5. </a:t>
            </a:r>
            <a:r>
              <a:rPr lang="ko-KR" altLang="en-US" sz="2400" b="1" i="1" kern="0" dirty="0">
                <a:solidFill>
                  <a:prstClr val="white"/>
                </a:solidFill>
              </a:rPr>
              <a:t>도서 목록에 추가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0351AD4-EBFB-4549-B836-7D611E0AC63C}"/>
              </a:ext>
            </a:extLst>
          </p:cNvPr>
          <p:cNvSpPr/>
          <p:nvPr/>
        </p:nvSpPr>
        <p:spPr>
          <a:xfrm>
            <a:off x="796954" y="3410125"/>
            <a:ext cx="3665987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Slash command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ex) /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createbook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“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자바를 잡아라＂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57496FF-7497-4C7D-9ED6-E9915CEFD530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462941" y="3867325"/>
            <a:ext cx="2634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77DA39-CA2C-4C00-A6EF-B208DA698753}"/>
              </a:ext>
            </a:extLst>
          </p:cNvPr>
          <p:cNvSpPr/>
          <p:nvPr/>
        </p:nvSpPr>
        <p:spPr>
          <a:xfrm>
            <a:off x="7097086" y="3410125"/>
            <a:ext cx="333043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도서 목록에 해당 도서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3602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6. </a:t>
            </a:r>
            <a:r>
              <a:rPr lang="ko-KR" altLang="en-US" sz="2400" b="1" i="1" kern="0" dirty="0">
                <a:solidFill>
                  <a:prstClr val="white"/>
                </a:solidFill>
              </a:rPr>
              <a:t>도서 목록으로부터 삭제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160386-D6AD-45AD-9FB8-A564A1FE44A4}"/>
              </a:ext>
            </a:extLst>
          </p:cNvPr>
          <p:cNvSpPr/>
          <p:nvPr/>
        </p:nvSpPr>
        <p:spPr>
          <a:xfrm>
            <a:off x="1015068" y="3410125"/>
            <a:ext cx="3447873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Slash command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ex) /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delbook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“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자바를 잡아라＂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1DAB769-FF57-41D8-A190-992CFCA4D669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462941" y="3867325"/>
            <a:ext cx="2634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750EA7-3AE1-4E1E-AC31-2392A67D1ACC}"/>
              </a:ext>
            </a:extLst>
          </p:cNvPr>
          <p:cNvSpPr/>
          <p:nvPr/>
        </p:nvSpPr>
        <p:spPr>
          <a:xfrm>
            <a:off x="7097086" y="3410125"/>
            <a:ext cx="333043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도서 목록에서 해당 도서 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1595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7. </a:t>
            </a:r>
            <a:r>
              <a:rPr lang="ko-KR" altLang="en-US" sz="2400" b="1" i="1" kern="0" dirty="0">
                <a:solidFill>
                  <a:prstClr val="white"/>
                </a:solidFill>
              </a:rPr>
              <a:t>도서 목록 수정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3C8844-21A9-470D-8B4E-F43EF03761CF}"/>
              </a:ext>
            </a:extLst>
          </p:cNvPr>
          <p:cNvSpPr/>
          <p:nvPr/>
        </p:nvSpPr>
        <p:spPr>
          <a:xfrm>
            <a:off x="679508" y="3410125"/>
            <a:ext cx="3783433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Slash command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ex) /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updatebook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“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자바를 잡아라＂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BF6561A-1B16-45EE-B237-0D94E5678E58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462941" y="3867325"/>
            <a:ext cx="2634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50ACCB-BDD7-4C4B-B1E9-D337A5525F89}"/>
              </a:ext>
            </a:extLst>
          </p:cNvPr>
          <p:cNvSpPr/>
          <p:nvPr/>
        </p:nvSpPr>
        <p:spPr>
          <a:xfrm>
            <a:off x="7097086" y="3410125"/>
            <a:ext cx="333043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도서 목록에서 해당 도서 삭제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수정된 정보로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422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8. </a:t>
            </a:r>
            <a:r>
              <a:rPr lang="ko-KR" altLang="en-US" sz="2400" b="1" i="1" kern="0" dirty="0">
                <a:solidFill>
                  <a:prstClr val="white"/>
                </a:solidFill>
              </a:rPr>
              <a:t>도서 신청 관리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351321C-CF15-4FB8-B9EC-6EE0E50C520A}"/>
              </a:ext>
            </a:extLst>
          </p:cNvPr>
          <p:cNvSpPr/>
          <p:nvPr/>
        </p:nvSpPr>
        <p:spPr>
          <a:xfrm>
            <a:off x="1015068" y="3410125"/>
            <a:ext cx="3447873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Slash command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ex) /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showbookapplies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45316E9-9243-4F97-8828-A3D3C080AA7F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462941" y="3867325"/>
            <a:ext cx="2634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3AC318-7B49-4A37-B297-D27877A0A387}"/>
              </a:ext>
            </a:extLst>
          </p:cNvPr>
          <p:cNvSpPr/>
          <p:nvPr/>
        </p:nvSpPr>
        <p:spPr>
          <a:xfrm>
            <a:off x="7097086" y="3410125"/>
            <a:ext cx="333043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도서 신청 현황 반환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497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6D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803078" y="0"/>
            <a:ext cx="4569595" cy="4380898"/>
            <a:chOff x="2857669" y="896187"/>
            <a:chExt cx="4569595" cy="4380898"/>
          </a:xfrm>
        </p:grpSpPr>
        <p:sp>
          <p:nvSpPr>
            <p:cNvPr id="8" name="자유형: 도형 14">
              <a:extLst>
                <a:ext uri="{FF2B5EF4-FFF2-40B4-BE49-F238E27FC236}">
                  <a16:creationId xmlns:a16="http://schemas.microsoft.com/office/drawing/2014/main" id="{D176D53E-40CE-47FC-AD0C-F76E144A7342}"/>
                </a:ext>
              </a:extLst>
            </p:cNvPr>
            <p:cNvSpPr/>
            <p:nvPr/>
          </p:nvSpPr>
          <p:spPr>
            <a:xfrm rot="19216167">
              <a:off x="2857669" y="896187"/>
              <a:ext cx="4569595" cy="4380898"/>
            </a:xfrm>
            <a:custGeom>
              <a:avLst/>
              <a:gdLst>
                <a:gd name="connsiteX0" fmla="*/ 1736823 w 4569595"/>
                <a:gd name="connsiteY0" fmla="*/ 195736 h 4380898"/>
                <a:gd name="connsiteX1" fmla="*/ 3142140 w 4569595"/>
                <a:gd name="connsiteY1" fmla="*/ 1363720 h 4380898"/>
                <a:gd name="connsiteX2" fmla="*/ 3142143 w 4569595"/>
                <a:gd name="connsiteY2" fmla="*/ 1363723 h 4380898"/>
                <a:gd name="connsiteX3" fmla="*/ 4309652 w 4569595"/>
                <a:gd name="connsiteY3" fmla="*/ 2334060 h 4380898"/>
                <a:gd name="connsiteX4" fmla="*/ 4309653 w 4569595"/>
                <a:gd name="connsiteY4" fmla="*/ 2334060 h 4380898"/>
                <a:gd name="connsiteX5" fmla="*/ 4389555 w 4569595"/>
                <a:gd name="connsiteY5" fmla="*/ 2400469 h 4380898"/>
                <a:gd name="connsiteX6" fmla="*/ 4507160 w 4569595"/>
                <a:gd name="connsiteY6" fmla="*/ 2525192 h 4380898"/>
                <a:gd name="connsiteX7" fmla="*/ 4497644 w 4569595"/>
                <a:gd name="connsiteY7" fmla="*/ 2849153 h 4380898"/>
                <a:gd name="connsiteX8" fmla="*/ 2939403 w 4569595"/>
                <a:gd name="connsiteY8" fmla="*/ 4318463 h 4380898"/>
                <a:gd name="connsiteX9" fmla="*/ 2615441 w 4569595"/>
                <a:gd name="connsiteY9" fmla="*/ 4308946 h 4380898"/>
                <a:gd name="connsiteX10" fmla="*/ 2606185 w 4569595"/>
                <a:gd name="connsiteY10" fmla="*/ 4299130 h 4380898"/>
                <a:gd name="connsiteX11" fmla="*/ 1846901 w 4569595"/>
                <a:gd name="connsiteY11" fmla="*/ 3668076 h 4380898"/>
                <a:gd name="connsiteX12" fmla="*/ 1376243 w 4569595"/>
                <a:gd name="connsiteY12" fmla="*/ 4070028 h 4380898"/>
                <a:gd name="connsiteX13" fmla="*/ 1329901 w 4569595"/>
                <a:gd name="connsiteY13" fmla="*/ 4070028 h 4380898"/>
                <a:gd name="connsiteX14" fmla="*/ 1268875 w 4569595"/>
                <a:gd name="connsiteY14" fmla="*/ 4009002 h 4380898"/>
                <a:gd name="connsiteX15" fmla="*/ 1268875 w 4569595"/>
                <a:gd name="connsiteY15" fmla="*/ 3187669 h 4380898"/>
                <a:gd name="connsiteX16" fmla="*/ 1242425 w 4569595"/>
                <a:gd name="connsiteY16" fmla="*/ 3165686 h 4380898"/>
                <a:gd name="connsiteX17" fmla="*/ 1242422 w 4569595"/>
                <a:gd name="connsiteY17" fmla="*/ 3165682 h 4380898"/>
                <a:gd name="connsiteX18" fmla="*/ 116471 w 4569595"/>
                <a:gd name="connsiteY18" fmla="*/ 2229885 h 4380898"/>
                <a:gd name="connsiteX19" fmla="*/ 105128 w 4569595"/>
                <a:gd name="connsiteY19" fmla="*/ 2222581 h 4380898"/>
                <a:gd name="connsiteX20" fmla="*/ 36519 w 4569595"/>
                <a:gd name="connsiteY20" fmla="*/ 1905825 h 4380898"/>
                <a:gd name="connsiteX21" fmla="*/ 1196035 w 4569595"/>
                <a:gd name="connsiteY21" fmla="*/ 105128 h 4380898"/>
                <a:gd name="connsiteX22" fmla="*/ 1512791 w 4569595"/>
                <a:gd name="connsiteY22" fmla="*/ 36519 h 4380898"/>
                <a:gd name="connsiteX23" fmla="*/ 1656921 w 4569595"/>
                <a:gd name="connsiteY23" fmla="*/ 129328 h 4380898"/>
                <a:gd name="connsiteX24" fmla="*/ 1736823 w 4569595"/>
                <a:gd name="connsiteY24" fmla="*/ 195736 h 4380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69595" h="4380898">
                  <a:moveTo>
                    <a:pt x="1736823" y="195736"/>
                  </a:moveTo>
                  <a:lnTo>
                    <a:pt x="3142140" y="1363720"/>
                  </a:lnTo>
                  <a:lnTo>
                    <a:pt x="3142143" y="1363723"/>
                  </a:lnTo>
                  <a:lnTo>
                    <a:pt x="4309652" y="2334060"/>
                  </a:lnTo>
                  <a:lnTo>
                    <a:pt x="4309653" y="2334060"/>
                  </a:lnTo>
                  <a:lnTo>
                    <a:pt x="4389555" y="2400469"/>
                  </a:lnTo>
                  <a:lnTo>
                    <a:pt x="4507160" y="2525192"/>
                  </a:lnTo>
                  <a:cubicBezTo>
                    <a:pt x="4593991" y="2617279"/>
                    <a:pt x="4589731" y="2762322"/>
                    <a:pt x="4497644" y="2849153"/>
                  </a:cubicBezTo>
                  <a:lnTo>
                    <a:pt x="2939403" y="4318463"/>
                  </a:lnTo>
                  <a:cubicBezTo>
                    <a:pt x="2847316" y="4405294"/>
                    <a:pt x="2702273" y="4401033"/>
                    <a:pt x="2615441" y="4308946"/>
                  </a:cubicBezTo>
                  <a:lnTo>
                    <a:pt x="2606185" y="4299130"/>
                  </a:lnTo>
                  <a:lnTo>
                    <a:pt x="1846901" y="3668076"/>
                  </a:lnTo>
                  <a:lnTo>
                    <a:pt x="1376243" y="4070028"/>
                  </a:lnTo>
                  <a:lnTo>
                    <a:pt x="1329901" y="4070028"/>
                  </a:lnTo>
                  <a:cubicBezTo>
                    <a:pt x="1296197" y="4070028"/>
                    <a:pt x="1268875" y="4042706"/>
                    <a:pt x="1268875" y="4009002"/>
                  </a:cubicBezTo>
                  <a:lnTo>
                    <a:pt x="1268875" y="3187669"/>
                  </a:lnTo>
                  <a:lnTo>
                    <a:pt x="1242425" y="3165686"/>
                  </a:lnTo>
                  <a:lnTo>
                    <a:pt x="1242422" y="3165682"/>
                  </a:lnTo>
                  <a:lnTo>
                    <a:pt x="116471" y="2229885"/>
                  </a:lnTo>
                  <a:lnTo>
                    <a:pt x="105128" y="2222581"/>
                  </a:lnTo>
                  <a:cubicBezTo>
                    <a:pt x="-1288" y="2154057"/>
                    <a:pt x="-32005" y="2012240"/>
                    <a:pt x="36519" y="1905825"/>
                  </a:cubicBezTo>
                  <a:lnTo>
                    <a:pt x="1196035" y="105128"/>
                  </a:lnTo>
                  <a:cubicBezTo>
                    <a:pt x="1264559" y="-1287"/>
                    <a:pt x="1406375" y="-32005"/>
                    <a:pt x="1512791" y="36519"/>
                  </a:cubicBezTo>
                  <a:lnTo>
                    <a:pt x="1656921" y="129328"/>
                  </a:lnTo>
                  <a:lnTo>
                    <a:pt x="1736823" y="1957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: 도형 15">
              <a:extLst>
                <a:ext uri="{FF2B5EF4-FFF2-40B4-BE49-F238E27FC236}">
                  <a16:creationId xmlns:a16="http://schemas.microsoft.com/office/drawing/2014/main" id="{4E7E9768-44E0-4338-8802-AF2C4390CE75}"/>
                </a:ext>
              </a:extLst>
            </p:cNvPr>
            <p:cNvSpPr/>
            <p:nvPr/>
          </p:nvSpPr>
          <p:spPr>
            <a:xfrm rot="19216167">
              <a:off x="3013809" y="1048122"/>
              <a:ext cx="4257315" cy="4077027"/>
            </a:xfrm>
            <a:custGeom>
              <a:avLst/>
              <a:gdLst>
                <a:gd name="connsiteX0" fmla="*/ 1604768 w 4257315"/>
                <a:gd name="connsiteY0" fmla="*/ 180854 h 4077027"/>
                <a:gd name="connsiteX1" fmla="*/ 2903233 w 4257315"/>
                <a:gd name="connsiteY1" fmla="*/ 1260032 h 4077027"/>
                <a:gd name="connsiteX2" fmla="*/ 2903236 w 4257315"/>
                <a:gd name="connsiteY2" fmla="*/ 1260035 h 4077027"/>
                <a:gd name="connsiteX3" fmla="*/ 4017137 w 4257315"/>
                <a:gd name="connsiteY3" fmla="*/ 2185817 h 4077027"/>
                <a:gd name="connsiteX4" fmla="*/ 4017138 w 4257315"/>
                <a:gd name="connsiteY4" fmla="*/ 2185818 h 4077027"/>
                <a:gd name="connsiteX5" fmla="*/ 4090964 w 4257315"/>
                <a:gd name="connsiteY5" fmla="*/ 2247176 h 4077027"/>
                <a:gd name="connsiteX6" fmla="*/ 4199627 w 4257315"/>
                <a:gd name="connsiteY6" fmla="*/ 2362416 h 4077027"/>
                <a:gd name="connsiteX7" fmla="*/ 4190835 w 4257315"/>
                <a:gd name="connsiteY7" fmla="*/ 2661746 h 4077027"/>
                <a:gd name="connsiteX8" fmla="*/ 2751072 w 4257315"/>
                <a:gd name="connsiteY8" fmla="*/ 4019339 h 4077027"/>
                <a:gd name="connsiteX9" fmla="*/ 2451742 w 4257315"/>
                <a:gd name="connsiteY9" fmla="*/ 4010546 h 4077027"/>
                <a:gd name="connsiteX10" fmla="*/ 2443190 w 4257315"/>
                <a:gd name="connsiteY10" fmla="*/ 4001477 h 4077027"/>
                <a:gd name="connsiteX11" fmla="*/ 1713149 w 4257315"/>
                <a:gd name="connsiteY11" fmla="*/ 3394728 h 4077027"/>
                <a:gd name="connsiteX12" fmla="*/ 1307677 w 4257315"/>
                <a:gd name="connsiteY12" fmla="*/ 3741011 h 4077027"/>
                <a:gd name="connsiteX13" fmla="*/ 1264858 w 4257315"/>
                <a:gd name="connsiteY13" fmla="*/ 3741011 h 4077027"/>
                <a:gd name="connsiteX14" fmla="*/ 1208472 w 4257315"/>
                <a:gd name="connsiteY14" fmla="*/ 3684625 h 4077027"/>
                <a:gd name="connsiteX15" fmla="*/ 1208472 w 4257315"/>
                <a:gd name="connsiteY15" fmla="*/ 2975281 h 4077027"/>
                <a:gd name="connsiteX16" fmla="*/ 1183121 w 4257315"/>
                <a:gd name="connsiteY16" fmla="*/ 2954212 h 4077027"/>
                <a:gd name="connsiteX17" fmla="*/ 1183118 w 4257315"/>
                <a:gd name="connsiteY17" fmla="*/ 2954208 h 4077027"/>
                <a:gd name="connsiteX18" fmla="*/ 107616 w 4257315"/>
                <a:gd name="connsiteY18" fmla="*/ 2060339 h 4077027"/>
                <a:gd name="connsiteX19" fmla="*/ 97135 w 4257315"/>
                <a:gd name="connsiteY19" fmla="*/ 2053590 h 4077027"/>
                <a:gd name="connsiteX20" fmla="*/ 33742 w 4257315"/>
                <a:gd name="connsiteY20" fmla="*/ 1760919 h 4077027"/>
                <a:gd name="connsiteX21" fmla="*/ 1105097 w 4257315"/>
                <a:gd name="connsiteY21" fmla="*/ 97135 h 4077027"/>
                <a:gd name="connsiteX22" fmla="*/ 1397769 w 4257315"/>
                <a:gd name="connsiteY22" fmla="*/ 33742 h 4077027"/>
                <a:gd name="connsiteX23" fmla="*/ 1530940 w 4257315"/>
                <a:gd name="connsiteY23" fmla="*/ 119495 h 4077027"/>
                <a:gd name="connsiteX24" fmla="*/ 1604767 w 4257315"/>
                <a:gd name="connsiteY24" fmla="*/ 180853 h 4077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257315" h="4077027">
                  <a:moveTo>
                    <a:pt x="1604768" y="180854"/>
                  </a:moveTo>
                  <a:lnTo>
                    <a:pt x="2903233" y="1260032"/>
                  </a:lnTo>
                  <a:lnTo>
                    <a:pt x="2903236" y="1260035"/>
                  </a:lnTo>
                  <a:lnTo>
                    <a:pt x="4017137" y="2185817"/>
                  </a:lnTo>
                  <a:lnTo>
                    <a:pt x="4017138" y="2185818"/>
                  </a:lnTo>
                  <a:lnTo>
                    <a:pt x="4090964" y="2247176"/>
                  </a:lnTo>
                  <a:lnTo>
                    <a:pt x="4199627" y="2362416"/>
                  </a:lnTo>
                  <a:cubicBezTo>
                    <a:pt x="4279857" y="2447502"/>
                    <a:pt x="4275920" y="2581517"/>
                    <a:pt x="4190835" y="2661746"/>
                  </a:cubicBezTo>
                  <a:lnTo>
                    <a:pt x="2751072" y="4019339"/>
                  </a:lnTo>
                  <a:cubicBezTo>
                    <a:pt x="2665986" y="4099568"/>
                    <a:pt x="2531972" y="4095632"/>
                    <a:pt x="2451742" y="4010546"/>
                  </a:cubicBezTo>
                  <a:lnTo>
                    <a:pt x="2443190" y="4001477"/>
                  </a:lnTo>
                  <a:lnTo>
                    <a:pt x="1713149" y="3394728"/>
                  </a:lnTo>
                  <a:lnTo>
                    <a:pt x="1307677" y="3741011"/>
                  </a:lnTo>
                  <a:lnTo>
                    <a:pt x="1264858" y="3741011"/>
                  </a:lnTo>
                  <a:cubicBezTo>
                    <a:pt x="1233716" y="3741011"/>
                    <a:pt x="1208472" y="3715767"/>
                    <a:pt x="1208472" y="3684625"/>
                  </a:cubicBezTo>
                  <a:lnTo>
                    <a:pt x="1208472" y="2975281"/>
                  </a:lnTo>
                  <a:lnTo>
                    <a:pt x="1183121" y="2954212"/>
                  </a:lnTo>
                  <a:lnTo>
                    <a:pt x="1183118" y="2954208"/>
                  </a:lnTo>
                  <a:lnTo>
                    <a:pt x="107616" y="2060339"/>
                  </a:lnTo>
                  <a:lnTo>
                    <a:pt x="97135" y="2053590"/>
                  </a:lnTo>
                  <a:cubicBezTo>
                    <a:pt x="-1190" y="1990277"/>
                    <a:pt x="-29571" y="1859243"/>
                    <a:pt x="33742" y="1760919"/>
                  </a:cubicBezTo>
                  <a:lnTo>
                    <a:pt x="1105097" y="97135"/>
                  </a:lnTo>
                  <a:cubicBezTo>
                    <a:pt x="1168410" y="-1189"/>
                    <a:pt x="1299444" y="-29571"/>
                    <a:pt x="1397769" y="33742"/>
                  </a:cubicBezTo>
                  <a:lnTo>
                    <a:pt x="1530940" y="119495"/>
                  </a:lnTo>
                  <a:lnTo>
                    <a:pt x="1604767" y="180853"/>
                  </a:lnTo>
                  <a:close/>
                </a:path>
              </a:pathLst>
            </a:custGeom>
            <a:noFill/>
            <a:ln w="28575" cap="rnd">
              <a:solidFill>
                <a:srgbClr val="2C6D8B"/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FBEB05-F38C-4D64-9C5E-3B054830B43D}"/>
              </a:ext>
            </a:extLst>
          </p:cNvPr>
          <p:cNvSpPr/>
          <p:nvPr/>
        </p:nvSpPr>
        <p:spPr>
          <a:xfrm>
            <a:off x="4457900" y="1620742"/>
            <a:ext cx="3135549" cy="1294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kern="0" dirty="0">
                <a:solidFill>
                  <a:srgbClr val="2C6D8B"/>
                </a:solidFill>
              </a:rPr>
              <a:t>경영본부 하계인턴</a:t>
            </a:r>
            <a:endParaRPr lang="en-US" altLang="ko-KR" kern="0" dirty="0">
              <a:solidFill>
                <a:srgbClr val="2C6D8B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kern="0" dirty="0">
                <a:solidFill>
                  <a:srgbClr val="2C6D8B"/>
                </a:solidFill>
              </a:rPr>
              <a:t>맹산하</a:t>
            </a:r>
            <a:endParaRPr lang="en-US" altLang="ko-KR" sz="2800" b="1" kern="0" dirty="0">
              <a:solidFill>
                <a:srgbClr val="2C6D8B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srgbClr val="2C6D8B"/>
                </a:solidFill>
              </a:rPr>
              <a:t>shm@flyhigh-x.com</a:t>
            </a:r>
            <a:endParaRPr lang="ko-KR" altLang="en-US" sz="4000" kern="0" dirty="0">
              <a:solidFill>
                <a:srgbClr val="2C6D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345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110" name="사각형: 둥근 모서리 20">
            <a:extLst>
              <a:ext uri="{FF2B5EF4-FFF2-40B4-BE49-F238E27FC236}">
                <a16:creationId xmlns:a16="http://schemas.microsoft.com/office/drawing/2014/main" id="{4A375D8D-9E92-4FF7-92B7-CE7D94A5466D}"/>
              </a:ext>
            </a:extLst>
          </p:cNvPr>
          <p:cNvSpPr/>
          <p:nvPr/>
        </p:nvSpPr>
        <p:spPr>
          <a:xfrm rot="18900000">
            <a:off x="1693278" y="2494547"/>
            <a:ext cx="2845095" cy="2845095"/>
          </a:xfrm>
          <a:prstGeom prst="roundRect">
            <a:avLst>
              <a:gd name="adj" fmla="val 94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8" name="자유형 117">
            <a:extLst>
              <a:ext uri="{FF2B5EF4-FFF2-40B4-BE49-F238E27FC236}">
                <a16:creationId xmlns:a16="http://schemas.microsoft.com/office/drawing/2014/main" id="{4A375D8D-9E92-4FF7-92B7-CE7D94A5466D}"/>
              </a:ext>
            </a:extLst>
          </p:cNvPr>
          <p:cNvSpPr/>
          <p:nvPr/>
        </p:nvSpPr>
        <p:spPr>
          <a:xfrm rot="18900000">
            <a:off x="2140440" y="2227752"/>
            <a:ext cx="1399496" cy="1399497"/>
          </a:xfrm>
          <a:custGeom>
            <a:avLst/>
            <a:gdLst>
              <a:gd name="connsiteX0" fmla="*/ 1320899 w 1399496"/>
              <a:gd name="connsiteY0" fmla="*/ 78598 h 1399497"/>
              <a:gd name="connsiteX1" fmla="*/ 1399496 w 1399496"/>
              <a:gd name="connsiteY1" fmla="*/ 268349 h 1399497"/>
              <a:gd name="connsiteX2" fmla="*/ 1399496 w 1399496"/>
              <a:gd name="connsiteY2" fmla="*/ 1399497 h 1399497"/>
              <a:gd name="connsiteX3" fmla="*/ 0 w 1399496"/>
              <a:gd name="connsiteY3" fmla="*/ 0 h 1399497"/>
              <a:gd name="connsiteX4" fmla="*/ 1131147 w 1399496"/>
              <a:gd name="connsiteY4" fmla="*/ 0 h 1399497"/>
              <a:gd name="connsiteX5" fmla="*/ 1320899 w 1399496"/>
              <a:gd name="connsiteY5" fmla="*/ 78598 h 139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9496" h="1399497">
                <a:moveTo>
                  <a:pt x="1320899" y="78598"/>
                </a:moveTo>
                <a:cubicBezTo>
                  <a:pt x="1369460" y="127159"/>
                  <a:pt x="1399496" y="194246"/>
                  <a:pt x="1399496" y="268349"/>
                </a:cubicBezTo>
                <a:lnTo>
                  <a:pt x="1399496" y="1399497"/>
                </a:lnTo>
                <a:lnTo>
                  <a:pt x="0" y="0"/>
                </a:lnTo>
                <a:lnTo>
                  <a:pt x="1131147" y="0"/>
                </a:lnTo>
                <a:cubicBezTo>
                  <a:pt x="1205250" y="0"/>
                  <a:pt x="1272337" y="30036"/>
                  <a:pt x="1320899" y="78598"/>
                </a:cubicBezTo>
                <a:close/>
              </a:path>
            </a:pathLst>
          </a:custGeom>
          <a:solidFill>
            <a:srgbClr val="2C6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5" name="자유형 114">
            <a:extLst>
              <a:ext uri="{FF2B5EF4-FFF2-40B4-BE49-F238E27FC236}">
                <a16:creationId xmlns:a16="http://schemas.microsoft.com/office/drawing/2014/main" id="{4A375D8D-9E92-4FF7-92B7-CE7D94A5466D}"/>
              </a:ext>
            </a:extLst>
          </p:cNvPr>
          <p:cNvSpPr/>
          <p:nvPr/>
        </p:nvSpPr>
        <p:spPr>
          <a:xfrm rot="18900000">
            <a:off x="1417646" y="2494547"/>
            <a:ext cx="2845095" cy="2845095"/>
          </a:xfrm>
          <a:custGeom>
            <a:avLst/>
            <a:gdLst>
              <a:gd name="connsiteX0" fmla="*/ 1270462 w 2845095"/>
              <a:gd name="connsiteY0" fmla="*/ 0 h 2845095"/>
              <a:gd name="connsiteX1" fmla="*/ 2845095 w 2845095"/>
              <a:gd name="connsiteY1" fmla="*/ 1574633 h 2845095"/>
              <a:gd name="connsiteX2" fmla="*/ 2845095 w 2845095"/>
              <a:gd name="connsiteY2" fmla="*/ 2576746 h 2845095"/>
              <a:gd name="connsiteX3" fmla="*/ 2576746 w 2845095"/>
              <a:gd name="connsiteY3" fmla="*/ 2845095 h 2845095"/>
              <a:gd name="connsiteX4" fmla="*/ 268349 w 2845095"/>
              <a:gd name="connsiteY4" fmla="*/ 2845095 h 2845095"/>
              <a:gd name="connsiteX5" fmla="*/ 0 w 2845095"/>
              <a:gd name="connsiteY5" fmla="*/ 2576746 h 2845095"/>
              <a:gd name="connsiteX6" fmla="*/ 0 w 2845095"/>
              <a:gd name="connsiteY6" fmla="*/ 268349 h 2845095"/>
              <a:gd name="connsiteX7" fmla="*/ 268349 w 2845095"/>
              <a:gd name="connsiteY7" fmla="*/ 0 h 2845095"/>
              <a:gd name="connsiteX8" fmla="*/ 1270462 w 2845095"/>
              <a:gd name="connsiteY8" fmla="*/ 0 h 2845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45095" h="2845095">
                <a:moveTo>
                  <a:pt x="1270462" y="0"/>
                </a:moveTo>
                <a:lnTo>
                  <a:pt x="2845095" y="1574633"/>
                </a:lnTo>
                <a:lnTo>
                  <a:pt x="2845095" y="2576746"/>
                </a:lnTo>
                <a:cubicBezTo>
                  <a:pt x="2845095" y="2724951"/>
                  <a:pt x="2724951" y="2845095"/>
                  <a:pt x="2576746" y="2845095"/>
                </a:cubicBezTo>
                <a:lnTo>
                  <a:pt x="268349" y="2845095"/>
                </a:lnTo>
                <a:cubicBezTo>
                  <a:pt x="120144" y="2845095"/>
                  <a:pt x="0" y="2724951"/>
                  <a:pt x="0" y="2576746"/>
                </a:cubicBezTo>
                <a:lnTo>
                  <a:pt x="0" y="268349"/>
                </a:lnTo>
                <a:cubicBezTo>
                  <a:pt x="0" y="120144"/>
                  <a:pt x="120144" y="0"/>
                  <a:pt x="268349" y="0"/>
                </a:cubicBezTo>
                <a:lnTo>
                  <a:pt x="1270462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870CF135-680B-4329-9E25-C8834AA31C69}"/>
              </a:ext>
            </a:extLst>
          </p:cNvPr>
          <p:cNvSpPr/>
          <p:nvPr/>
        </p:nvSpPr>
        <p:spPr>
          <a:xfrm>
            <a:off x="2241466" y="2096503"/>
            <a:ext cx="11974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altLang="ko-KR" sz="2400" b="1" dirty="0">
              <a:solidFill>
                <a:prstClr val="white"/>
              </a:solidFill>
            </a:endParaRPr>
          </a:p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Step. 1</a:t>
            </a:r>
          </a:p>
        </p:txBody>
      </p:sp>
      <p:sp>
        <p:nvSpPr>
          <p:cNvPr id="128" name="사각형: 둥근 모서리 20">
            <a:extLst>
              <a:ext uri="{FF2B5EF4-FFF2-40B4-BE49-F238E27FC236}">
                <a16:creationId xmlns:a16="http://schemas.microsoft.com/office/drawing/2014/main" id="{4A375D8D-9E92-4FF7-92B7-CE7D94A5466D}"/>
              </a:ext>
            </a:extLst>
          </p:cNvPr>
          <p:cNvSpPr/>
          <p:nvPr/>
        </p:nvSpPr>
        <p:spPr>
          <a:xfrm rot="18900000">
            <a:off x="8371189" y="2494547"/>
            <a:ext cx="2845095" cy="2845095"/>
          </a:xfrm>
          <a:prstGeom prst="roundRect">
            <a:avLst>
              <a:gd name="adj" fmla="val 94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9" name="자유형 128">
            <a:extLst>
              <a:ext uri="{FF2B5EF4-FFF2-40B4-BE49-F238E27FC236}">
                <a16:creationId xmlns:a16="http://schemas.microsoft.com/office/drawing/2014/main" id="{4A375D8D-9E92-4FF7-92B7-CE7D94A5466D}"/>
              </a:ext>
            </a:extLst>
          </p:cNvPr>
          <p:cNvSpPr/>
          <p:nvPr/>
        </p:nvSpPr>
        <p:spPr>
          <a:xfrm rot="18900000">
            <a:off x="8818355" y="2227752"/>
            <a:ext cx="1399496" cy="1399497"/>
          </a:xfrm>
          <a:custGeom>
            <a:avLst/>
            <a:gdLst>
              <a:gd name="connsiteX0" fmla="*/ 1320899 w 1399496"/>
              <a:gd name="connsiteY0" fmla="*/ 78598 h 1399497"/>
              <a:gd name="connsiteX1" fmla="*/ 1399496 w 1399496"/>
              <a:gd name="connsiteY1" fmla="*/ 268349 h 1399497"/>
              <a:gd name="connsiteX2" fmla="*/ 1399496 w 1399496"/>
              <a:gd name="connsiteY2" fmla="*/ 1399497 h 1399497"/>
              <a:gd name="connsiteX3" fmla="*/ 0 w 1399496"/>
              <a:gd name="connsiteY3" fmla="*/ 0 h 1399497"/>
              <a:gd name="connsiteX4" fmla="*/ 1131147 w 1399496"/>
              <a:gd name="connsiteY4" fmla="*/ 0 h 1399497"/>
              <a:gd name="connsiteX5" fmla="*/ 1320899 w 1399496"/>
              <a:gd name="connsiteY5" fmla="*/ 78598 h 139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9496" h="1399497">
                <a:moveTo>
                  <a:pt x="1320899" y="78598"/>
                </a:moveTo>
                <a:cubicBezTo>
                  <a:pt x="1369460" y="127159"/>
                  <a:pt x="1399496" y="194246"/>
                  <a:pt x="1399496" y="268349"/>
                </a:cubicBezTo>
                <a:lnTo>
                  <a:pt x="1399496" y="1399497"/>
                </a:lnTo>
                <a:lnTo>
                  <a:pt x="0" y="0"/>
                </a:lnTo>
                <a:lnTo>
                  <a:pt x="1131147" y="0"/>
                </a:lnTo>
                <a:cubicBezTo>
                  <a:pt x="1205250" y="0"/>
                  <a:pt x="1272337" y="30036"/>
                  <a:pt x="1320899" y="78598"/>
                </a:cubicBezTo>
                <a:close/>
              </a:path>
            </a:pathLst>
          </a:custGeom>
          <a:solidFill>
            <a:srgbClr val="2C6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0" name="자유형 129">
            <a:extLst>
              <a:ext uri="{FF2B5EF4-FFF2-40B4-BE49-F238E27FC236}">
                <a16:creationId xmlns:a16="http://schemas.microsoft.com/office/drawing/2014/main" id="{4A375D8D-9E92-4FF7-92B7-CE7D94A5466D}"/>
              </a:ext>
            </a:extLst>
          </p:cNvPr>
          <p:cNvSpPr/>
          <p:nvPr/>
        </p:nvSpPr>
        <p:spPr>
          <a:xfrm rot="18900000">
            <a:off x="8095557" y="2494547"/>
            <a:ext cx="2845095" cy="2845095"/>
          </a:xfrm>
          <a:custGeom>
            <a:avLst/>
            <a:gdLst>
              <a:gd name="connsiteX0" fmla="*/ 1270462 w 2845095"/>
              <a:gd name="connsiteY0" fmla="*/ 0 h 2845095"/>
              <a:gd name="connsiteX1" fmla="*/ 2845095 w 2845095"/>
              <a:gd name="connsiteY1" fmla="*/ 1574633 h 2845095"/>
              <a:gd name="connsiteX2" fmla="*/ 2845095 w 2845095"/>
              <a:gd name="connsiteY2" fmla="*/ 2576746 h 2845095"/>
              <a:gd name="connsiteX3" fmla="*/ 2576746 w 2845095"/>
              <a:gd name="connsiteY3" fmla="*/ 2845095 h 2845095"/>
              <a:gd name="connsiteX4" fmla="*/ 268349 w 2845095"/>
              <a:gd name="connsiteY4" fmla="*/ 2845095 h 2845095"/>
              <a:gd name="connsiteX5" fmla="*/ 0 w 2845095"/>
              <a:gd name="connsiteY5" fmla="*/ 2576746 h 2845095"/>
              <a:gd name="connsiteX6" fmla="*/ 0 w 2845095"/>
              <a:gd name="connsiteY6" fmla="*/ 268349 h 2845095"/>
              <a:gd name="connsiteX7" fmla="*/ 268349 w 2845095"/>
              <a:gd name="connsiteY7" fmla="*/ 0 h 2845095"/>
              <a:gd name="connsiteX8" fmla="*/ 1270462 w 2845095"/>
              <a:gd name="connsiteY8" fmla="*/ 0 h 2845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45095" h="2845095">
                <a:moveTo>
                  <a:pt x="1270462" y="0"/>
                </a:moveTo>
                <a:lnTo>
                  <a:pt x="2845095" y="1574633"/>
                </a:lnTo>
                <a:lnTo>
                  <a:pt x="2845095" y="2576746"/>
                </a:lnTo>
                <a:cubicBezTo>
                  <a:pt x="2845095" y="2724951"/>
                  <a:pt x="2724951" y="2845095"/>
                  <a:pt x="2576746" y="2845095"/>
                </a:cubicBezTo>
                <a:lnTo>
                  <a:pt x="268349" y="2845095"/>
                </a:lnTo>
                <a:cubicBezTo>
                  <a:pt x="120144" y="2845095"/>
                  <a:pt x="0" y="2724951"/>
                  <a:pt x="0" y="2576746"/>
                </a:cubicBezTo>
                <a:lnTo>
                  <a:pt x="0" y="268349"/>
                </a:lnTo>
                <a:cubicBezTo>
                  <a:pt x="0" y="120144"/>
                  <a:pt x="120144" y="0"/>
                  <a:pt x="268349" y="0"/>
                </a:cubicBezTo>
                <a:lnTo>
                  <a:pt x="1270462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870CF135-680B-4329-9E25-C8834AA31C69}"/>
              </a:ext>
            </a:extLst>
          </p:cNvPr>
          <p:cNvSpPr/>
          <p:nvPr/>
        </p:nvSpPr>
        <p:spPr>
          <a:xfrm>
            <a:off x="8947213" y="2465835"/>
            <a:ext cx="1197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Step. 2</a:t>
            </a:r>
          </a:p>
        </p:txBody>
      </p:sp>
      <p:sp>
        <p:nvSpPr>
          <p:cNvPr id="140" name="직사각형 139"/>
          <p:cNvSpPr/>
          <p:nvPr/>
        </p:nvSpPr>
        <p:spPr>
          <a:xfrm>
            <a:off x="7622526" y="3455428"/>
            <a:ext cx="3846815" cy="1428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Construction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916779" y="3202603"/>
            <a:ext cx="3846815" cy="1428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Requirements Analysis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68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Who are our Clients?</a:t>
            </a:r>
            <a:endParaRPr lang="ko-KR" altLang="en-US" sz="3200" b="1" kern="0" dirty="0">
              <a:solidFill>
                <a:prstClr val="white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072231" y="1256582"/>
            <a:ext cx="4569595" cy="4380898"/>
            <a:chOff x="2857669" y="896187"/>
            <a:chExt cx="4569595" cy="4380898"/>
          </a:xfrm>
        </p:grpSpPr>
        <p:sp>
          <p:nvSpPr>
            <p:cNvPr id="8" name="자유형: 도형 14">
              <a:extLst>
                <a:ext uri="{FF2B5EF4-FFF2-40B4-BE49-F238E27FC236}">
                  <a16:creationId xmlns:a16="http://schemas.microsoft.com/office/drawing/2014/main" id="{D176D53E-40CE-47FC-AD0C-F76E144A7342}"/>
                </a:ext>
              </a:extLst>
            </p:cNvPr>
            <p:cNvSpPr/>
            <p:nvPr/>
          </p:nvSpPr>
          <p:spPr>
            <a:xfrm rot="19216167">
              <a:off x="2857669" y="896187"/>
              <a:ext cx="4569595" cy="4380898"/>
            </a:xfrm>
            <a:custGeom>
              <a:avLst/>
              <a:gdLst>
                <a:gd name="connsiteX0" fmla="*/ 1736823 w 4569595"/>
                <a:gd name="connsiteY0" fmla="*/ 195736 h 4380898"/>
                <a:gd name="connsiteX1" fmla="*/ 3142140 w 4569595"/>
                <a:gd name="connsiteY1" fmla="*/ 1363720 h 4380898"/>
                <a:gd name="connsiteX2" fmla="*/ 3142143 w 4569595"/>
                <a:gd name="connsiteY2" fmla="*/ 1363723 h 4380898"/>
                <a:gd name="connsiteX3" fmla="*/ 4309652 w 4569595"/>
                <a:gd name="connsiteY3" fmla="*/ 2334060 h 4380898"/>
                <a:gd name="connsiteX4" fmla="*/ 4309653 w 4569595"/>
                <a:gd name="connsiteY4" fmla="*/ 2334060 h 4380898"/>
                <a:gd name="connsiteX5" fmla="*/ 4389555 w 4569595"/>
                <a:gd name="connsiteY5" fmla="*/ 2400469 h 4380898"/>
                <a:gd name="connsiteX6" fmla="*/ 4507160 w 4569595"/>
                <a:gd name="connsiteY6" fmla="*/ 2525192 h 4380898"/>
                <a:gd name="connsiteX7" fmla="*/ 4497644 w 4569595"/>
                <a:gd name="connsiteY7" fmla="*/ 2849153 h 4380898"/>
                <a:gd name="connsiteX8" fmla="*/ 2939403 w 4569595"/>
                <a:gd name="connsiteY8" fmla="*/ 4318463 h 4380898"/>
                <a:gd name="connsiteX9" fmla="*/ 2615441 w 4569595"/>
                <a:gd name="connsiteY9" fmla="*/ 4308946 h 4380898"/>
                <a:gd name="connsiteX10" fmla="*/ 2606185 w 4569595"/>
                <a:gd name="connsiteY10" fmla="*/ 4299130 h 4380898"/>
                <a:gd name="connsiteX11" fmla="*/ 1846901 w 4569595"/>
                <a:gd name="connsiteY11" fmla="*/ 3668076 h 4380898"/>
                <a:gd name="connsiteX12" fmla="*/ 1376243 w 4569595"/>
                <a:gd name="connsiteY12" fmla="*/ 4070028 h 4380898"/>
                <a:gd name="connsiteX13" fmla="*/ 1329901 w 4569595"/>
                <a:gd name="connsiteY13" fmla="*/ 4070028 h 4380898"/>
                <a:gd name="connsiteX14" fmla="*/ 1268875 w 4569595"/>
                <a:gd name="connsiteY14" fmla="*/ 4009002 h 4380898"/>
                <a:gd name="connsiteX15" fmla="*/ 1268875 w 4569595"/>
                <a:gd name="connsiteY15" fmla="*/ 3187669 h 4380898"/>
                <a:gd name="connsiteX16" fmla="*/ 1242425 w 4569595"/>
                <a:gd name="connsiteY16" fmla="*/ 3165686 h 4380898"/>
                <a:gd name="connsiteX17" fmla="*/ 1242422 w 4569595"/>
                <a:gd name="connsiteY17" fmla="*/ 3165682 h 4380898"/>
                <a:gd name="connsiteX18" fmla="*/ 116471 w 4569595"/>
                <a:gd name="connsiteY18" fmla="*/ 2229885 h 4380898"/>
                <a:gd name="connsiteX19" fmla="*/ 105128 w 4569595"/>
                <a:gd name="connsiteY19" fmla="*/ 2222581 h 4380898"/>
                <a:gd name="connsiteX20" fmla="*/ 36519 w 4569595"/>
                <a:gd name="connsiteY20" fmla="*/ 1905825 h 4380898"/>
                <a:gd name="connsiteX21" fmla="*/ 1196035 w 4569595"/>
                <a:gd name="connsiteY21" fmla="*/ 105128 h 4380898"/>
                <a:gd name="connsiteX22" fmla="*/ 1512791 w 4569595"/>
                <a:gd name="connsiteY22" fmla="*/ 36519 h 4380898"/>
                <a:gd name="connsiteX23" fmla="*/ 1656921 w 4569595"/>
                <a:gd name="connsiteY23" fmla="*/ 129328 h 4380898"/>
                <a:gd name="connsiteX24" fmla="*/ 1736823 w 4569595"/>
                <a:gd name="connsiteY24" fmla="*/ 195736 h 4380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69595" h="4380898">
                  <a:moveTo>
                    <a:pt x="1736823" y="195736"/>
                  </a:moveTo>
                  <a:lnTo>
                    <a:pt x="3142140" y="1363720"/>
                  </a:lnTo>
                  <a:lnTo>
                    <a:pt x="3142143" y="1363723"/>
                  </a:lnTo>
                  <a:lnTo>
                    <a:pt x="4309652" y="2334060"/>
                  </a:lnTo>
                  <a:lnTo>
                    <a:pt x="4309653" y="2334060"/>
                  </a:lnTo>
                  <a:lnTo>
                    <a:pt x="4389555" y="2400469"/>
                  </a:lnTo>
                  <a:lnTo>
                    <a:pt x="4507160" y="2525192"/>
                  </a:lnTo>
                  <a:cubicBezTo>
                    <a:pt x="4593991" y="2617279"/>
                    <a:pt x="4589731" y="2762322"/>
                    <a:pt x="4497644" y="2849153"/>
                  </a:cubicBezTo>
                  <a:lnTo>
                    <a:pt x="2939403" y="4318463"/>
                  </a:lnTo>
                  <a:cubicBezTo>
                    <a:pt x="2847316" y="4405294"/>
                    <a:pt x="2702273" y="4401033"/>
                    <a:pt x="2615441" y="4308946"/>
                  </a:cubicBezTo>
                  <a:lnTo>
                    <a:pt x="2606185" y="4299130"/>
                  </a:lnTo>
                  <a:lnTo>
                    <a:pt x="1846901" y="3668076"/>
                  </a:lnTo>
                  <a:lnTo>
                    <a:pt x="1376243" y="4070028"/>
                  </a:lnTo>
                  <a:lnTo>
                    <a:pt x="1329901" y="4070028"/>
                  </a:lnTo>
                  <a:cubicBezTo>
                    <a:pt x="1296197" y="4070028"/>
                    <a:pt x="1268875" y="4042706"/>
                    <a:pt x="1268875" y="4009002"/>
                  </a:cubicBezTo>
                  <a:lnTo>
                    <a:pt x="1268875" y="3187669"/>
                  </a:lnTo>
                  <a:lnTo>
                    <a:pt x="1242425" y="3165686"/>
                  </a:lnTo>
                  <a:lnTo>
                    <a:pt x="1242422" y="3165682"/>
                  </a:lnTo>
                  <a:lnTo>
                    <a:pt x="116471" y="2229885"/>
                  </a:lnTo>
                  <a:lnTo>
                    <a:pt x="105128" y="2222581"/>
                  </a:lnTo>
                  <a:cubicBezTo>
                    <a:pt x="-1288" y="2154057"/>
                    <a:pt x="-32005" y="2012240"/>
                    <a:pt x="36519" y="1905825"/>
                  </a:cubicBezTo>
                  <a:lnTo>
                    <a:pt x="1196035" y="105128"/>
                  </a:lnTo>
                  <a:cubicBezTo>
                    <a:pt x="1264559" y="-1287"/>
                    <a:pt x="1406375" y="-32005"/>
                    <a:pt x="1512791" y="36519"/>
                  </a:cubicBezTo>
                  <a:lnTo>
                    <a:pt x="1656921" y="129328"/>
                  </a:lnTo>
                  <a:lnTo>
                    <a:pt x="1736823" y="1957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: 도형 15">
              <a:extLst>
                <a:ext uri="{FF2B5EF4-FFF2-40B4-BE49-F238E27FC236}">
                  <a16:creationId xmlns:a16="http://schemas.microsoft.com/office/drawing/2014/main" id="{4E7E9768-44E0-4338-8802-AF2C4390CE75}"/>
                </a:ext>
              </a:extLst>
            </p:cNvPr>
            <p:cNvSpPr/>
            <p:nvPr/>
          </p:nvSpPr>
          <p:spPr>
            <a:xfrm rot="19216167">
              <a:off x="3013809" y="1048122"/>
              <a:ext cx="4257315" cy="4077027"/>
            </a:xfrm>
            <a:custGeom>
              <a:avLst/>
              <a:gdLst>
                <a:gd name="connsiteX0" fmla="*/ 1604768 w 4257315"/>
                <a:gd name="connsiteY0" fmla="*/ 180854 h 4077027"/>
                <a:gd name="connsiteX1" fmla="*/ 2903233 w 4257315"/>
                <a:gd name="connsiteY1" fmla="*/ 1260032 h 4077027"/>
                <a:gd name="connsiteX2" fmla="*/ 2903236 w 4257315"/>
                <a:gd name="connsiteY2" fmla="*/ 1260035 h 4077027"/>
                <a:gd name="connsiteX3" fmla="*/ 4017137 w 4257315"/>
                <a:gd name="connsiteY3" fmla="*/ 2185817 h 4077027"/>
                <a:gd name="connsiteX4" fmla="*/ 4017138 w 4257315"/>
                <a:gd name="connsiteY4" fmla="*/ 2185818 h 4077027"/>
                <a:gd name="connsiteX5" fmla="*/ 4090964 w 4257315"/>
                <a:gd name="connsiteY5" fmla="*/ 2247176 h 4077027"/>
                <a:gd name="connsiteX6" fmla="*/ 4199627 w 4257315"/>
                <a:gd name="connsiteY6" fmla="*/ 2362416 h 4077027"/>
                <a:gd name="connsiteX7" fmla="*/ 4190835 w 4257315"/>
                <a:gd name="connsiteY7" fmla="*/ 2661746 h 4077027"/>
                <a:gd name="connsiteX8" fmla="*/ 2751072 w 4257315"/>
                <a:gd name="connsiteY8" fmla="*/ 4019339 h 4077027"/>
                <a:gd name="connsiteX9" fmla="*/ 2451742 w 4257315"/>
                <a:gd name="connsiteY9" fmla="*/ 4010546 h 4077027"/>
                <a:gd name="connsiteX10" fmla="*/ 2443190 w 4257315"/>
                <a:gd name="connsiteY10" fmla="*/ 4001477 h 4077027"/>
                <a:gd name="connsiteX11" fmla="*/ 1713149 w 4257315"/>
                <a:gd name="connsiteY11" fmla="*/ 3394728 h 4077027"/>
                <a:gd name="connsiteX12" fmla="*/ 1307677 w 4257315"/>
                <a:gd name="connsiteY12" fmla="*/ 3741011 h 4077027"/>
                <a:gd name="connsiteX13" fmla="*/ 1264858 w 4257315"/>
                <a:gd name="connsiteY13" fmla="*/ 3741011 h 4077027"/>
                <a:gd name="connsiteX14" fmla="*/ 1208472 w 4257315"/>
                <a:gd name="connsiteY14" fmla="*/ 3684625 h 4077027"/>
                <a:gd name="connsiteX15" fmla="*/ 1208472 w 4257315"/>
                <a:gd name="connsiteY15" fmla="*/ 2975281 h 4077027"/>
                <a:gd name="connsiteX16" fmla="*/ 1183121 w 4257315"/>
                <a:gd name="connsiteY16" fmla="*/ 2954212 h 4077027"/>
                <a:gd name="connsiteX17" fmla="*/ 1183118 w 4257315"/>
                <a:gd name="connsiteY17" fmla="*/ 2954208 h 4077027"/>
                <a:gd name="connsiteX18" fmla="*/ 107616 w 4257315"/>
                <a:gd name="connsiteY18" fmla="*/ 2060339 h 4077027"/>
                <a:gd name="connsiteX19" fmla="*/ 97135 w 4257315"/>
                <a:gd name="connsiteY19" fmla="*/ 2053590 h 4077027"/>
                <a:gd name="connsiteX20" fmla="*/ 33742 w 4257315"/>
                <a:gd name="connsiteY20" fmla="*/ 1760919 h 4077027"/>
                <a:gd name="connsiteX21" fmla="*/ 1105097 w 4257315"/>
                <a:gd name="connsiteY21" fmla="*/ 97135 h 4077027"/>
                <a:gd name="connsiteX22" fmla="*/ 1397769 w 4257315"/>
                <a:gd name="connsiteY22" fmla="*/ 33742 h 4077027"/>
                <a:gd name="connsiteX23" fmla="*/ 1530940 w 4257315"/>
                <a:gd name="connsiteY23" fmla="*/ 119495 h 4077027"/>
                <a:gd name="connsiteX24" fmla="*/ 1604767 w 4257315"/>
                <a:gd name="connsiteY24" fmla="*/ 180853 h 4077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257315" h="4077027">
                  <a:moveTo>
                    <a:pt x="1604768" y="180854"/>
                  </a:moveTo>
                  <a:lnTo>
                    <a:pt x="2903233" y="1260032"/>
                  </a:lnTo>
                  <a:lnTo>
                    <a:pt x="2903236" y="1260035"/>
                  </a:lnTo>
                  <a:lnTo>
                    <a:pt x="4017137" y="2185817"/>
                  </a:lnTo>
                  <a:lnTo>
                    <a:pt x="4017138" y="2185818"/>
                  </a:lnTo>
                  <a:lnTo>
                    <a:pt x="4090964" y="2247176"/>
                  </a:lnTo>
                  <a:lnTo>
                    <a:pt x="4199627" y="2362416"/>
                  </a:lnTo>
                  <a:cubicBezTo>
                    <a:pt x="4279857" y="2447502"/>
                    <a:pt x="4275920" y="2581517"/>
                    <a:pt x="4190835" y="2661746"/>
                  </a:cubicBezTo>
                  <a:lnTo>
                    <a:pt x="2751072" y="4019339"/>
                  </a:lnTo>
                  <a:cubicBezTo>
                    <a:pt x="2665986" y="4099568"/>
                    <a:pt x="2531972" y="4095632"/>
                    <a:pt x="2451742" y="4010546"/>
                  </a:cubicBezTo>
                  <a:lnTo>
                    <a:pt x="2443190" y="4001477"/>
                  </a:lnTo>
                  <a:lnTo>
                    <a:pt x="1713149" y="3394728"/>
                  </a:lnTo>
                  <a:lnTo>
                    <a:pt x="1307677" y="3741011"/>
                  </a:lnTo>
                  <a:lnTo>
                    <a:pt x="1264858" y="3741011"/>
                  </a:lnTo>
                  <a:cubicBezTo>
                    <a:pt x="1233716" y="3741011"/>
                    <a:pt x="1208472" y="3715767"/>
                    <a:pt x="1208472" y="3684625"/>
                  </a:cubicBezTo>
                  <a:lnTo>
                    <a:pt x="1208472" y="2975281"/>
                  </a:lnTo>
                  <a:lnTo>
                    <a:pt x="1183121" y="2954212"/>
                  </a:lnTo>
                  <a:lnTo>
                    <a:pt x="1183118" y="2954208"/>
                  </a:lnTo>
                  <a:lnTo>
                    <a:pt x="107616" y="2060339"/>
                  </a:lnTo>
                  <a:lnTo>
                    <a:pt x="97135" y="2053590"/>
                  </a:lnTo>
                  <a:cubicBezTo>
                    <a:pt x="-1190" y="1990277"/>
                    <a:pt x="-29571" y="1859243"/>
                    <a:pt x="33742" y="1760919"/>
                  </a:cubicBezTo>
                  <a:lnTo>
                    <a:pt x="1105097" y="97135"/>
                  </a:lnTo>
                  <a:cubicBezTo>
                    <a:pt x="1168410" y="-1189"/>
                    <a:pt x="1299444" y="-29571"/>
                    <a:pt x="1397769" y="33742"/>
                  </a:cubicBezTo>
                  <a:lnTo>
                    <a:pt x="1530940" y="119495"/>
                  </a:lnTo>
                  <a:lnTo>
                    <a:pt x="1604767" y="180853"/>
                  </a:lnTo>
                  <a:close/>
                </a:path>
              </a:pathLst>
            </a:custGeom>
            <a:noFill/>
            <a:ln w="28575" cap="rnd">
              <a:solidFill>
                <a:srgbClr val="2C6D8B"/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FBEB05-F38C-4D64-9C5E-3B054830B43D}"/>
              </a:ext>
            </a:extLst>
          </p:cNvPr>
          <p:cNvSpPr/>
          <p:nvPr/>
        </p:nvSpPr>
        <p:spPr>
          <a:xfrm>
            <a:off x="1731100" y="3374338"/>
            <a:ext cx="3135549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rgbClr val="2C6D8B"/>
                </a:solidFill>
              </a:rPr>
              <a:t>내부고객</a:t>
            </a:r>
          </a:p>
        </p:txBody>
      </p:sp>
      <p:sp>
        <p:nvSpPr>
          <p:cNvPr id="14" name="타원 13"/>
          <p:cNvSpPr/>
          <p:nvPr/>
        </p:nvSpPr>
        <p:spPr>
          <a:xfrm>
            <a:off x="2505245" y="1451612"/>
            <a:ext cx="1587260" cy="1587260"/>
          </a:xfrm>
          <a:prstGeom prst="ellipse">
            <a:avLst/>
          </a:prstGeom>
          <a:solidFill>
            <a:srgbClr val="0B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0951A3-A1F3-4B86-8BB2-45EBFDF8FE25}"/>
              </a:ext>
            </a:extLst>
          </p:cNvPr>
          <p:cNvSpPr txBox="1"/>
          <p:nvPr/>
        </p:nvSpPr>
        <p:spPr>
          <a:xfrm>
            <a:off x="2670938" y="2060576"/>
            <a:ext cx="130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Employee</a:t>
            </a:r>
            <a:endParaRPr lang="en-US" altLang="ko-KR" dirty="0">
              <a:solidFill>
                <a:prstClr val="white"/>
              </a:solidFill>
            </a:endParaRPr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D8B57EAE-7785-463D-B749-B28A49F3F55D}"/>
              </a:ext>
            </a:extLst>
          </p:cNvPr>
          <p:cNvSpPr/>
          <p:nvPr/>
        </p:nvSpPr>
        <p:spPr>
          <a:xfrm>
            <a:off x="2648386" y="1594753"/>
            <a:ext cx="1300979" cy="1300979"/>
          </a:xfrm>
          <a:prstGeom prst="arc">
            <a:avLst>
              <a:gd name="adj1" fmla="val 21542839"/>
              <a:gd name="adj2" fmla="val 16308365"/>
            </a:avLst>
          </a:prstGeom>
          <a:noFill/>
          <a:ln w="34925" cap="rnd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2C6D8B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 flipH="1">
            <a:off x="6657400" y="1221792"/>
            <a:ext cx="4569595" cy="4380898"/>
            <a:chOff x="2857669" y="896187"/>
            <a:chExt cx="4569595" cy="4380898"/>
          </a:xfrm>
        </p:grpSpPr>
        <p:sp>
          <p:nvSpPr>
            <p:cNvPr id="25" name="자유형: 도형 14">
              <a:extLst>
                <a:ext uri="{FF2B5EF4-FFF2-40B4-BE49-F238E27FC236}">
                  <a16:creationId xmlns:a16="http://schemas.microsoft.com/office/drawing/2014/main" id="{D176D53E-40CE-47FC-AD0C-F76E144A7342}"/>
                </a:ext>
              </a:extLst>
            </p:cNvPr>
            <p:cNvSpPr/>
            <p:nvPr/>
          </p:nvSpPr>
          <p:spPr>
            <a:xfrm rot="19216167">
              <a:off x="2857669" y="896187"/>
              <a:ext cx="4569595" cy="4380898"/>
            </a:xfrm>
            <a:custGeom>
              <a:avLst/>
              <a:gdLst>
                <a:gd name="connsiteX0" fmla="*/ 1736823 w 4569595"/>
                <a:gd name="connsiteY0" fmla="*/ 195736 h 4380898"/>
                <a:gd name="connsiteX1" fmla="*/ 3142140 w 4569595"/>
                <a:gd name="connsiteY1" fmla="*/ 1363720 h 4380898"/>
                <a:gd name="connsiteX2" fmla="*/ 3142143 w 4569595"/>
                <a:gd name="connsiteY2" fmla="*/ 1363723 h 4380898"/>
                <a:gd name="connsiteX3" fmla="*/ 4309652 w 4569595"/>
                <a:gd name="connsiteY3" fmla="*/ 2334060 h 4380898"/>
                <a:gd name="connsiteX4" fmla="*/ 4309653 w 4569595"/>
                <a:gd name="connsiteY4" fmla="*/ 2334060 h 4380898"/>
                <a:gd name="connsiteX5" fmla="*/ 4389555 w 4569595"/>
                <a:gd name="connsiteY5" fmla="*/ 2400469 h 4380898"/>
                <a:gd name="connsiteX6" fmla="*/ 4507160 w 4569595"/>
                <a:gd name="connsiteY6" fmla="*/ 2525192 h 4380898"/>
                <a:gd name="connsiteX7" fmla="*/ 4497644 w 4569595"/>
                <a:gd name="connsiteY7" fmla="*/ 2849153 h 4380898"/>
                <a:gd name="connsiteX8" fmla="*/ 2939403 w 4569595"/>
                <a:gd name="connsiteY8" fmla="*/ 4318463 h 4380898"/>
                <a:gd name="connsiteX9" fmla="*/ 2615441 w 4569595"/>
                <a:gd name="connsiteY9" fmla="*/ 4308946 h 4380898"/>
                <a:gd name="connsiteX10" fmla="*/ 2606185 w 4569595"/>
                <a:gd name="connsiteY10" fmla="*/ 4299130 h 4380898"/>
                <a:gd name="connsiteX11" fmla="*/ 1846901 w 4569595"/>
                <a:gd name="connsiteY11" fmla="*/ 3668076 h 4380898"/>
                <a:gd name="connsiteX12" fmla="*/ 1376243 w 4569595"/>
                <a:gd name="connsiteY12" fmla="*/ 4070028 h 4380898"/>
                <a:gd name="connsiteX13" fmla="*/ 1329901 w 4569595"/>
                <a:gd name="connsiteY13" fmla="*/ 4070028 h 4380898"/>
                <a:gd name="connsiteX14" fmla="*/ 1268875 w 4569595"/>
                <a:gd name="connsiteY14" fmla="*/ 4009002 h 4380898"/>
                <a:gd name="connsiteX15" fmla="*/ 1268875 w 4569595"/>
                <a:gd name="connsiteY15" fmla="*/ 3187669 h 4380898"/>
                <a:gd name="connsiteX16" fmla="*/ 1242425 w 4569595"/>
                <a:gd name="connsiteY16" fmla="*/ 3165686 h 4380898"/>
                <a:gd name="connsiteX17" fmla="*/ 1242422 w 4569595"/>
                <a:gd name="connsiteY17" fmla="*/ 3165682 h 4380898"/>
                <a:gd name="connsiteX18" fmla="*/ 116471 w 4569595"/>
                <a:gd name="connsiteY18" fmla="*/ 2229885 h 4380898"/>
                <a:gd name="connsiteX19" fmla="*/ 105128 w 4569595"/>
                <a:gd name="connsiteY19" fmla="*/ 2222581 h 4380898"/>
                <a:gd name="connsiteX20" fmla="*/ 36519 w 4569595"/>
                <a:gd name="connsiteY20" fmla="*/ 1905825 h 4380898"/>
                <a:gd name="connsiteX21" fmla="*/ 1196035 w 4569595"/>
                <a:gd name="connsiteY21" fmla="*/ 105128 h 4380898"/>
                <a:gd name="connsiteX22" fmla="*/ 1512791 w 4569595"/>
                <a:gd name="connsiteY22" fmla="*/ 36519 h 4380898"/>
                <a:gd name="connsiteX23" fmla="*/ 1656921 w 4569595"/>
                <a:gd name="connsiteY23" fmla="*/ 129328 h 4380898"/>
                <a:gd name="connsiteX24" fmla="*/ 1736823 w 4569595"/>
                <a:gd name="connsiteY24" fmla="*/ 195736 h 4380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69595" h="4380898">
                  <a:moveTo>
                    <a:pt x="1736823" y="195736"/>
                  </a:moveTo>
                  <a:lnTo>
                    <a:pt x="3142140" y="1363720"/>
                  </a:lnTo>
                  <a:lnTo>
                    <a:pt x="3142143" y="1363723"/>
                  </a:lnTo>
                  <a:lnTo>
                    <a:pt x="4309652" y="2334060"/>
                  </a:lnTo>
                  <a:lnTo>
                    <a:pt x="4309653" y="2334060"/>
                  </a:lnTo>
                  <a:lnTo>
                    <a:pt x="4389555" y="2400469"/>
                  </a:lnTo>
                  <a:lnTo>
                    <a:pt x="4507160" y="2525192"/>
                  </a:lnTo>
                  <a:cubicBezTo>
                    <a:pt x="4593991" y="2617279"/>
                    <a:pt x="4589731" y="2762322"/>
                    <a:pt x="4497644" y="2849153"/>
                  </a:cubicBezTo>
                  <a:lnTo>
                    <a:pt x="2939403" y="4318463"/>
                  </a:lnTo>
                  <a:cubicBezTo>
                    <a:pt x="2847316" y="4405294"/>
                    <a:pt x="2702273" y="4401033"/>
                    <a:pt x="2615441" y="4308946"/>
                  </a:cubicBezTo>
                  <a:lnTo>
                    <a:pt x="2606185" y="4299130"/>
                  </a:lnTo>
                  <a:lnTo>
                    <a:pt x="1846901" y="3668076"/>
                  </a:lnTo>
                  <a:lnTo>
                    <a:pt x="1376243" y="4070028"/>
                  </a:lnTo>
                  <a:lnTo>
                    <a:pt x="1329901" y="4070028"/>
                  </a:lnTo>
                  <a:cubicBezTo>
                    <a:pt x="1296197" y="4070028"/>
                    <a:pt x="1268875" y="4042706"/>
                    <a:pt x="1268875" y="4009002"/>
                  </a:cubicBezTo>
                  <a:lnTo>
                    <a:pt x="1268875" y="3187669"/>
                  </a:lnTo>
                  <a:lnTo>
                    <a:pt x="1242425" y="3165686"/>
                  </a:lnTo>
                  <a:lnTo>
                    <a:pt x="1242422" y="3165682"/>
                  </a:lnTo>
                  <a:lnTo>
                    <a:pt x="116471" y="2229885"/>
                  </a:lnTo>
                  <a:lnTo>
                    <a:pt x="105128" y="2222581"/>
                  </a:lnTo>
                  <a:cubicBezTo>
                    <a:pt x="-1288" y="2154057"/>
                    <a:pt x="-32005" y="2012240"/>
                    <a:pt x="36519" y="1905825"/>
                  </a:cubicBezTo>
                  <a:lnTo>
                    <a:pt x="1196035" y="105128"/>
                  </a:lnTo>
                  <a:cubicBezTo>
                    <a:pt x="1264559" y="-1287"/>
                    <a:pt x="1406375" y="-32005"/>
                    <a:pt x="1512791" y="36519"/>
                  </a:cubicBezTo>
                  <a:lnTo>
                    <a:pt x="1656921" y="129328"/>
                  </a:lnTo>
                  <a:lnTo>
                    <a:pt x="1736823" y="1957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: 도형 15">
              <a:extLst>
                <a:ext uri="{FF2B5EF4-FFF2-40B4-BE49-F238E27FC236}">
                  <a16:creationId xmlns:a16="http://schemas.microsoft.com/office/drawing/2014/main" id="{4E7E9768-44E0-4338-8802-AF2C4390CE75}"/>
                </a:ext>
              </a:extLst>
            </p:cNvPr>
            <p:cNvSpPr/>
            <p:nvPr/>
          </p:nvSpPr>
          <p:spPr>
            <a:xfrm rot="19216167">
              <a:off x="3013809" y="1048122"/>
              <a:ext cx="4257315" cy="4077027"/>
            </a:xfrm>
            <a:custGeom>
              <a:avLst/>
              <a:gdLst>
                <a:gd name="connsiteX0" fmla="*/ 1604768 w 4257315"/>
                <a:gd name="connsiteY0" fmla="*/ 180854 h 4077027"/>
                <a:gd name="connsiteX1" fmla="*/ 2903233 w 4257315"/>
                <a:gd name="connsiteY1" fmla="*/ 1260032 h 4077027"/>
                <a:gd name="connsiteX2" fmla="*/ 2903236 w 4257315"/>
                <a:gd name="connsiteY2" fmla="*/ 1260035 h 4077027"/>
                <a:gd name="connsiteX3" fmla="*/ 4017137 w 4257315"/>
                <a:gd name="connsiteY3" fmla="*/ 2185817 h 4077027"/>
                <a:gd name="connsiteX4" fmla="*/ 4017138 w 4257315"/>
                <a:gd name="connsiteY4" fmla="*/ 2185818 h 4077027"/>
                <a:gd name="connsiteX5" fmla="*/ 4090964 w 4257315"/>
                <a:gd name="connsiteY5" fmla="*/ 2247176 h 4077027"/>
                <a:gd name="connsiteX6" fmla="*/ 4199627 w 4257315"/>
                <a:gd name="connsiteY6" fmla="*/ 2362416 h 4077027"/>
                <a:gd name="connsiteX7" fmla="*/ 4190835 w 4257315"/>
                <a:gd name="connsiteY7" fmla="*/ 2661746 h 4077027"/>
                <a:gd name="connsiteX8" fmla="*/ 2751072 w 4257315"/>
                <a:gd name="connsiteY8" fmla="*/ 4019339 h 4077027"/>
                <a:gd name="connsiteX9" fmla="*/ 2451742 w 4257315"/>
                <a:gd name="connsiteY9" fmla="*/ 4010546 h 4077027"/>
                <a:gd name="connsiteX10" fmla="*/ 2443190 w 4257315"/>
                <a:gd name="connsiteY10" fmla="*/ 4001477 h 4077027"/>
                <a:gd name="connsiteX11" fmla="*/ 1713149 w 4257315"/>
                <a:gd name="connsiteY11" fmla="*/ 3394728 h 4077027"/>
                <a:gd name="connsiteX12" fmla="*/ 1307677 w 4257315"/>
                <a:gd name="connsiteY12" fmla="*/ 3741011 h 4077027"/>
                <a:gd name="connsiteX13" fmla="*/ 1264858 w 4257315"/>
                <a:gd name="connsiteY13" fmla="*/ 3741011 h 4077027"/>
                <a:gd name="connsiteX14" fmla="*/ 1208472 w 4257315"/>
                <a:gd name="connsiteY14" fmla="*/ 3684625 h 4077027"/>
                <a:gd name="connsiteX15" fmla="*/ 1208472 w 4257315"/>
                <a:gd name="connsiteY15" fmla="*/ 2975281 h 4077027"/>
                <a:gd name="connsiteX16" fmla="*/ 1183121 w 4257315"/>
                <a:gd name="connsiteY16" fmla="*/ 2954212 h 4077027"/>
                <a:gd name="connsiteX17" fmla="*/ 1183118 w 4257315"/>
                <a:gd name="connsiteY17" fmla="*/ 2954208 h 4077027"/>
                <a:gd name="connsiteX18" fmla="*/ 107616 w 4257315"/>
                <a:gd name="connsiteY18" fmla="*/ 2060339 h 4077027"/>
                <a:gd name="connsiteX19" fmla="*/ 97135 w 4257315"/>
                <a:gd name="connsiteY19" fmla="*/ 2053590 h 4077027"/>
                <a:gd name="connsiteX20" fmla="*/ 33742 w 4257315"/>
                <a:gd name="connsiteY20" fmla="*/ 1760919 h 4077027"/>
                <a:gd name="connsiteX21" fmla="*/ 1105097 w 4257315"/>
                <a:gd name="connsiteY21" fmla="*/ 97135 h 4077027"/>
                <a:gd name="connsiteX22" fmla="*/ 1397769 w 4257315"/>
                <a:gd name="connsiteY22" fmla="*/ 33742 h 4077027"/>
                <a:gd name="connsiteX23" fmla="*/ 1530940 w 4257315"/>
                <a:gd name="connsiteY23" fmla="*/ 119495 h 4077027"/>
                <a:gd name="connsiteX24" fmla="*/ 1604767 w 4257315"/>
                <a:gd name="connsiteY24" fmla="*/ 180853 h 4077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257315" h="4077027">
                  <a:moveTo>
                    <a:pt x="1604768" y="180854"/>
                  </a:moveTo>
                  <a:lnTo>
                    <a:pt x="2903233" y="1260032"/>
                  </a:lnTo>
                  <a:lnTo>
                    <a:pt x="2903236" y="1260035"/>
                  </a:lnTo>
                  <a:lnTo>
                    <a:pt x="4017137" y="2185817"/>
                  </a:lnTo>
                  <a:lnTo>
                    <a:pt x="4017138" y="2185818"/>
                  </a:lnTo>
                  <a:lnTo>
                    <a:pt x="4090964" y="2247176"/>
                  </a:lnTo>
                  <a:lnTo>
                    <a:pt x="4199627" y="2362416"/>
                  </a:lnTo>
                  <a:cubicBezTo>
                    <a:pt x="4279857" y="2447502"/>
                    <a:pt x="4275920" y="2581517"/>
                    <a:pt x="4190835" y="2661746"/>
                  </a:cubicBezTo>
                  <a:lnTo>
                    <a:pt x="2751072" y="4019339"/>
                  </a:lnTo>
                  <a:cubicBezTo>
                    <a:pt x="2665986" y="4099568"/>
                    <a:pt x="2531972" y="4095632"/>
                    <a:pt x="2451742" y="4010546"/>
                  </a:cubicBezTo>
                  <a:lnTo>
                    <a:pt x="2443190" y="4001477"/>
                  </a:lnTo>
                  <a:lnTo>
                    <a:pt x="1713149" y="3394728"/>
                  </a:lnTo>
                  <a:lnTo>
                    <a:pt x="1307677" y="3741011"/>
                  </a:lnTo>
                  <a:lnTo>
                    <a:pt x="1264858" y="3741011"/>
                  </a:lnTo>
                  <a:cubicBezTo>
                    <a:pt x="1233716" y="3741011"/>
                    <a:pt x="1208472" y="3715767"/>
                    <a:pt x="1208472" y="3684625"/>
                  </a:cubicBezTo>
                  <a:lnTo>
                    <a:pt x="1208472" y="2975281"/>
                  </a:lnTo>
                  <a:lnTo>
                    <a:pt x="1183121" y="2954212"/>
                  </a:lnTo>
                  <a:lnTo>
                    <a:pt x="1183118" y="2954208"/>
                  </a:lnTo>
                  <a:lnTo>
                    <a:pt x="107616" y="2060339"/>
                  </a:lnTo>
                  <a:lnTo>
                    <a:pt x="97135" y="2053590"/>
                  </a:lnTo>
                  <a:cubicBezTo>
                    <a:pt x="-1190" y="1990277"/>
                    <a:pt x="-29571" y="1859243"/>
                    <a:pt x="33742" y="1760919"/>
                  </a:cubicBezTo>
                  <a:lnTo>
                    <a:pt x="1105097" y="97135"/>
                  </a:lnTo>
                  <a:cubicBezTo>
                    <a:pt x="1168410" y="-1189"/>
                    <a:pt x="1299444" y="-29571"/>
                    <a:pt x="1397769" y="33742"/>
                  </a:cubicBezTo>
                  <a:lnTo>
                    <a:pt x="1530940" y="119495"/>
                  </a:lnTo>
                  <a:lnTo>
                    <a:pt x="1604767" y="180853"/>
                  </a:lnTo>
                  <a:close/>
                </a:path>
              </a:pathLst>
            </a:custGeom>
            <a:noFill/>
            <a:ln w="28575" cap="rnd">
              <a:solidFill>
                <a:srgbClr val="2C6D8B"/>
              </a:soli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3FBEB05-F38C-4D64-9C5E-3B054830B43D}"/>
              </a:ext>
            </a:extLst>
          </p:cNvPr>
          <p:cNvSpPr/>
          <p:nvPr/>
        </p:nvSpPr>
        <p:spPr>
          <a:xfrm>
            <a:off x="7432577" y="3429000"/>
            <a:ext cx="313554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>
                <a:solidFill>
                  <a:srgbClr val="2C6D8B"/>
                </a:solidFill>
              </a:rPr>
              <a:t>도서 관리자</a:t>
            </a:r>
            <a:endParaRPr lang="ko-KR" altLang="en-US" sz="1000" dirty="0">
              <a:solidFill>
                <a:srgbClr val="2C6D8B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23BFD32-66D1-494A-B1E5-299F395153C2}"/>
              </a:ext>
            </a:extLst>
          </p:cNvPr>
          <p:cNvSpPr/>
          <p:nvPr/>
        </p:nvSpPr>
        <p:spPr>
          <a:xfrm>
            <a:off x="8153611" y="1541965"/>
            <a:ext cx="1587260" cy="1587260"/>
          </a:xfrm>
          <a:prstGeom prst="ellipse">
            <a:avLst/>
          </a:prstGeom>
          <a:solidFill>
            <a:srgbClr val="0B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587F4C-CDED-4EF6-B8CA-1A26A40D7D01}"/>
              </a:ext>
            </a:extLst>
          </p:cNvPr>
          <p:cNvSpPr txBox="1"/>
          <p:nvPr/>
        </p:nvSpPr>
        <p:spPr>
          <a:xfrm>
            <a:off x="8155822" y="2166316"/>
            <a:ext cx="1572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Administrator</a:t>
            </a:r>
            <a:endParaRPr lang="en-US" altLang="ko-KR" sz="1400" dirty="0">
              <a:solidFill>
                <a:prstClr val="white"/>
              </a:solidFill>
            </a:endParaRPr>
          </a:p>
        </p:txBody>
      </p:sp>
      <p:sp>
        <p:nvSpPr>
          <p:cNvPr id="34" name="원호 33">
            <a:extLst>
              <a:ext uri="{FF2B5EF4-FFF2-40B4-BE49-F238E27FC236}">
                <a16:creationId xmlns:a16="http://schemas.microsoft.com/office/drawing/2014/main" id="{7ABC7E91-4D7D-47BB-B941-E77C6E51C7CF}"/>
              </a:ext>
            </a:extLst>
          </p:cNvPr>
          <p:cNvSpPr/>
          <p:nvPr/>
        </p:nvSpPr>
        <p:spPr>
          <a:xfrm>
            <a:off x="8291707" y="1685104"/>
            <a:ext cx="1300979" cy="1300979"/>
          </a:xfrm>
          <a:prstGeom prst="arc">
            <a:avLst>
              <a:gd name="adj1" fmla="val 21542839"/>
              <a:gd name="adj2" fmla="val 16308365"/>
            </a:avLst>
          </a:prstGeom>
          <a:noFill/>
          <a:ln w="34925" cap="rnd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2C6D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i="1" kern="0" dirty="0">
                <a:solidFill>
                  <a:prstClr val="white"/>
                </a:solidFill>
              </a:rPr>
              <a:t>What</a:t>
            </a:r>
            <a:r>
              <a:rPr lang="ko-KR" altLang="en-US" sz="4000" i="1" kern="0" dirty="0">
                <a:solidFill>
                  <a:prstClr val="white"/>
                </a:solidFill>
              </a:rPr>
              <a:t> </a:t>
            </a:r>
            <a:r>
              <a:rPr lang="en-US" altLang="ko-KR" sz="4000" i="1" kern="0" dirty="0">
                <a:solidFill>
                  <a:prstClr val="white"/>
                </a:solidFill>
              </a:rPr>
              <a:t>they want?</a:t>
            </a:r>
            <a:endParaRPr lang="ko-KR" altLang="en-US" sz="4000" kern="0" dirty="0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06562" y="1503928"/>
            <a:ext cx="986167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2" name="직각 삼각형 1"/>
          <p:cNvSpPr/>
          <p:nvPr/>
        </p:nvSpPr>
        <p:spPr>
          <a:xfrm flipV="1">
            <a:off x="933105" y="1756444"/>
            <a:ext cx="879888" cy="879888"/>
          </a:xfrm>
          <a:prstGeom prst="rtTriangle">
            <a:avLst/>
          </a:prstGeom>
          <a:solidFill>
            <a:srgbClr val="EEEEEE"/>
          </a:solidFill>
          <a:ln>
            <a:noFill/>
          </a:ln>
          <a:effectLst>
            <a:outerShdw dist="12700" dir="2700000" algn="tl" rotWithShape="0">
              <a:srgbClr val="2C6D8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106561" y="3605896"/>
            <a:ext cx="986167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sp>
        <p:nvSpPr>
          <p:cNvPr id="25" name="직각 삼각형 24"/>
          <p:cNvSpPr/>
          <p:nvPr/>
        </p:nvSpPr>
        <p:spPr>
          <a:xfrm flipV="1">
            <a:off x="933104" y="3858412"/>
            <a:ext cx="879888" cy="879888"/>
          </a:xfrm>
          <a:prstGeom prst="rtTriangle">
            <a:avLst/>
          </a:prstGeom>
          <a:solidFill>
            <a:srgbClr val="EEEEEE"/>
          </a:solidFill>
          <a:ln>
            <a:noFill/>
          </a:ln>
          <a:effectLst>
            <a:outerShdw dist="12700" dir="2700000" algn="tl" rotWithShape="0">
              <a:srgbClr val="2C6D8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715332"/>
              </p:ext>
            </p:extLst>
          </p:nvPr>
        </p:nvGraphicFramePr>
        <p:xfrm>
          <a:off x="3053751" y="3933075"/>
          <a:ext cx="8436634" cy="2023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9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5951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What they do?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What they need?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User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도서 대여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신청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도서 검색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도서 대여 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도서 신청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8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Administrator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도서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도서 목록 관리</a:t>
                      </a:r>
                      <a:r>
                        <a:rPr lang="en-US" altLang="ko-KR" sz="1200" dirty="0"/>
                        <a:t> / </a:t>
                      </a:r>
                      <a:r>
                        <a:rPr lang="ko-KR" altLang="en-US" sz="1200" dirty="0"/>
                        <a:t>도서 신청 목록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2915695" y="2170712"/>
            <a:ext cx="4374338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Analysis for </a:t>
            </a: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Dooray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! Chatbot Users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7931912" y="1751097"/>
            <a:ext cx="983735" cy="98373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prstClr val="white"/>
                </a:solidFill>
              </a:rPr>
              <a:t>User</a:t>
            </a:r>
            <a:endParaRPr lang="ko-KR" altLang="en-US" sz="1300" b="1" dirty="0">
              <a:solidFill>
                <a:prstClr val="white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0101703" y="1756444"/>
            <a:ext cx="983735" cy="98373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50" b="1" dirty="0">
                <a:solidFill>
                  <a:prstClr val="white"/>
                </a:solidFill>
              </a:rPr>
              <a:t>Admin.</a:t>
            </a:r>
            <a:endParaRPr lang="ko-KR" altLang="en-US" sz="125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79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연결선 68"/>
          <p:cNvCxnSpPr/>
          <p:nvPr/>
        </p:nvCxnSpPr>
        <p:spPr>
          <a:xfrm>
            <a:off x="5872564" y="1837062"/>
            <a:ext cx="45945" cy="3708000"/>
          </a:xfrm>
          <a:prstGeom prst="line">
            <a:avLst/>
          </a:prstGeom>
          <a:ln>
            <a:solidFill>
              <a:srgbClr val="2C6D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>
            <a:stCxn id="50" idx="3"/>
            <a:endCxn id="39" idx="1"/>
          </p:cNvCxnSpPr>
          <p:nvPr/>
        </p:nvCxnSpPr>
        <p:spPr>
          <a:xfrm flipV="1">
            <a:off x="4288715" y="1846812"/>
            <a:ext cx="3179375" cy="4337"/>
          </a:xfrm>
          <a:prstGeom prst="line">
            <a:avLst/>
          </a:prstGeom>
          <a:ln>
            <a:solidFill>
              <a:srgbClr val="2C6D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0" y="-1"/>
            <a:ext cx="12192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i="1" kern="0" dirty="0">
                <a:solidFill>
                  <a:prstClr val="white"/>
                </a:solidFill>
              </a:rPr>
              <a:t>What would I use?</a:t>
            </a:r>
            <a:endParaRPr lang="ko-KR" altLang="en-US" sz="4000" kern="0" dirty="0">
              <a:solidFill>
                <a:prstClr val="white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468090" y="1387907"/>
            <a:ext cx="3742615" cy="917809"/>
          </a:xfrm>
          <a:prstGeom prst="roundRect">
            <a:avLst>
              <a:gd name="adj" fmla="val 50000"/>
            </a:avLst>
          </a:prstGeom>
          <a:solidFill>
            <a:srgbClr val="F7F7F7"/>
          </a:solidFill>
          <a:ln w="19050">
            <a:solidFill>
              <a:schemeClr val="bg1"/>
            </a:solidFill>
          </a:ln>
          <a:effectLst>
            <a:outerShdw blurRad="279400" dist="241300" dir="8100000" sx="94000" sy="94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146342" y="1555503"/>
            <a:ext cx="2735347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Firebase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60A28FE-2387-4C00-8463-31275B2FD7FF}"/>
              </a:ext>
            </a:extLst>
          </p:cNvPr>
          <p:cNvSpPr/>
          <p:nvPr/>
        </p:nvSpPr>
        <p:spPr>
          <a:xfrm>
            <a:off x="7593638" y="1509362"/>
            <a:ext cx="645757" cy="65191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546100" y="1396581"/>
            <a:ext cx="3742615" cy="909135"/>
          </a:xfrm>
          <a:prstGeom prst="roundRect">
            <a:avLst>
              <a:gd name="adj" fmla="val 50000"/>
            </a:avLst>
          </a:prstGeom>
          <a:solidFill>
            <a:srgbClr val="F7F7F7"/>
          </a:solidFill>
          <a:ln w="19050">
            <a:solidFill>
              <a:schemeClr val="bg1"/>
            </a:solidFill>
          </a:ln>
          <a:effectLst>
            <a:outerShdw blurRad="279400" dist="241300" dir="8100000" sx="94000" sy="94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58143" y="1595739"/>
            <a:ext cx="2625015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Dooray</a:t>
            </a:r>
            <a:r>
              <a:rPr lang="en-US" altLang="ko-KR" sz="20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! Extension </a:t>
            </a:r>
            <a:endParaRPr lang="ko-KR" altLang="en-US" sz="2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DF9D710-A985-46A3-824A-13A0F8463F9A}"/>
              </a:ext>
            </a:extLst>
          </p:cNvPr>
          <p:cNvSpPr/>
          <p:nvPr/>
        </p:nvSpPr>
        <p:spPr>
          <a:xfrm>
            <a:off x="3436322" y="1494193"/>
            <a:ext cx="645757" cy="64575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546100" y="2566706"/>
            <a:ext cx="3742615" cy="3668994"/>
          </a:xfrm>
          <a:prstGeom prst="roundRect">
            <a:avLst>
              <a:gd name="adj" fmla="val 5507"/>
            </a:avLst>
          </a:prstGeom>
          <a:solidFill>
            <a:srgbClr val="F7F7F7"/>
          </a:solidFill>
          <a:ln w="19050">
            <a:solidFill>
              <a:schemeClr val="bg1"/>
            </a:solidFill>
          </a:ln>
          <a:effectLst>
            <a:outerShdw blurRad="279400" dist="241300" dir="8100000" sx="94000" sy="94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34" name="원형: 비어 있음 6">
            <a:extLst>
              <a:ext uri="{FF2B5EF4-FFF2-40B4-BE49-F238E27FC236}">
                <a16:creationId xmlns:a16="http://schemas.microsoft.com/office/drawing/2014/main" id="{6A8CF121-FB9E-43A4-9F32-C37B3CD08291}"/>
              </a:ext>
            </a:extLst>
          </p:cNvPr>
          <p:cNvSpPr/>
          <p:nvPr/>
        </p:nvSpPr>
        <p:spPr>
          <a:xfrm>
            <a:off x="1009152" y="2877755"/>
            <a:ext cx="2933700" cy="2933700"/>
          </a:xfrm>
          <a:prstGeom prst="donut">
            <a:avLst>
              <a:gd name="adj" fmla="val 7171"/>
            </a:avLst>
          </a:prstGeom>
          <a:pattFill prst="dkVert">
            <a:fgClr>
              <a:srgbClr val="FFCCCC"/>
            </a:fgClr>
            <a:bgClr>
              <a:srgbClr val="F6D5C6"/>
            </a:bgClr>
          </a:pattFill>
          <a:ln w="82550" cap="rnd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5" name="막힌 원호 34">
            <a:extLst>
              <a:ext uri="{FF2B5EF4-FFF2-40B4-BE49-F238E27FC236}">
                <a16:creationId xmlns:a16="http://schemas.microsoft.com/office/drawing/2014/main" id="{C9B1F5FB-FC8A-48AA-AA91-3B22C2355B5F}"/>
              </a:ext>
            </a:extLst>
          </p:cNvPr>
          <p:cNvSpPr/>
          <p:nvPr/>
        </p:nvSpPr>
        <p:spPr>
          <a:xfrm rot="10800000" flipV="1">
            <a:off x="1009152" y="2877755"/>
            <a:ext cx="2933700" cy="2933700"/>
          </a:xfrm>
          <a:prstGeom prst="blockArc">
            <a:avLst>
              <a:gd name="adj1" fmla="val 2579958"/>
              <a:gd name="adj2" fmla="val 16212990"/>
              <a:gd name="adj3" fmla="val 7116"/>
            </a:avLst>
          </a:prstGeom>
          <a:pattFill prst="dkVert">
            <a:fgClr>
              <a:srgbClr val="F9698D"/>
            </a:fgClr>
            <a:bgClr>
              <a:srgbClr val="FF6600"/>
            </a:bgClr>
          </a:pattFill>
          <a:ln w="82550" cap="rnd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72E79F0-1B02-4F13-8E42-A5513A87820B}"/>
              </a:ext>
            </a:extLst>
          </p:cNvPr>
          <p:cNvSpPr/>
          <p:nvPr/>
        </p:nvSpPr>
        <p:spPr>
          <a:xfrm>
            <a:off x="1394687" y="4416846"/>
            <a:ext cx="216262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Easy to make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7468090" y="2498115"/>
            <a:ext cx="3742615" cy="3668994"/>
          </a:xfrm>
          <a:prstGeom prst="roundRect">
            <a:avLst>
              <a:gd name="adj" fmla="val 5507"/>
            </a:avLst>
          </a:prstGeom>
          <a:solidFill>
            <a:srgbClr val="F7F7F7"/>
          </a:solidFill>
          <a:ln w="19050">
            <a:solidFill>
              <a:schemeClr val="bg1"/>
            </a:solidFill>
          </a:ln>
          <a:effectLst>
            <a:outerShdw blurRad="279400" dist="241300" dir="8100000" sx="94000" sy="94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60" name="원형: 비어 있음 6">
            <a:extLst>
              <a:ext uri="{FF2B5EF4-FFF2-40B4-BE49-F238E27FC236}">
                <a16:creationId xmlns:a16="http://schemas.microsoft.com/office/drawing/2014/main" id="{6A8CF121-FB9E-43A4-9F32-C37B3CD08291}"/>
              </a:ext>
            </a:extLst>
          </p:cNvPr>
          <p:cNvSpPr/>
          <p:nvPr/>
        </p:nvSpPr>
        <p:spPr>
          <a:xfrm>
            <a:off x="7931142" y="2865762"/>
            <a:ext cx="2933700" cy="2933700"/>
          </a:xfrm>
          <a:prstGeom prst="donut">
            <a:avLst>
              <a:gd name="adj" fmla="val 7171"/>
            </a:avLst>
          </a:prstGeom>
          <a:pattFill prst="dkVert">
            <a:fgClr>
              <a:srgbClr val="FFCCCC"/>
            </a:fgClr>
            <a:bgClr>
              <a:srgbClr val="F6D5C6"/>
            </a:bgClr>
          </a:pattFill>
          <a:ln w="82550" cap="rnd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1" name="막힌 원호 60">
            <a:extLst>
              <a:ext uri="{FF2B5EF4-FFF2-40B4-BE49-F238E27FC236}">
                <a16:creationId xmlns:a16="http://schemas.microsoft.com/office/drawing/2014/main" id="{C9B1F5FB-FC8A-48AA-AA91-3B22C2355B5F}"/>
              </a:ext>
            </a:extLst>
          </p:cNvPr>
          <p:cNvSpPr/>
          <p:nvPr/>
        </p:nvSpPr>
        <p:spPr>
          <a:xfrm rot="10800000" flipV="1">
            <a:off x="7931142" y="2865762"/>
            <a:ext cx="2933700" cy="2933700"/>
          </a:xfrm>
          <a:prstGeom prst="blockArc">
            <a:avLst>
              <a:gd name="adj1" fmla="val 21458164"/>
              <a:gd name="adj2" fmla="val 16212990"/>
              <a:gd name="adj3" fmla="val 7116"/>
            </a:avLst>
          </a:prstGeom>
          <a:pattFill prst="dkVert">
            <a:fgClr>
              <a:srgbClr val="F9698D"/>
            </a:fgClr>
            <a:bgClr>
              <a:srgbClr val="FF6600"/>
            </a:bgClr>
          </a:pattFill>
          <a:ln w="82550" cap="rnd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339E56A-620E-4329-B7EE-B4BD6B4D541A}"/>
              </a:ext>
            </a:extLst>
          </p:cNvPr>
          <p:cNvSpPr/>
          <p:nvPr/>
        </p:nvSpPr>
        <p:spPr>
          <a:xfrm>
            <a:off x="8225615" y="3809392"/>
            <a:ext cx="23447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F9698D"/>
                </a:solidFill>
              </a:rPr>
              <a:t>Server &amp; DB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058663" y="3001152"/>
            <a:ext cx="1627802" cy="410838"/>
          </a:xfrm>
          <a:prstGeom prst="roundRect">
            <a:avLst>
              <a:gd name="adj" fmla="val 50000"/>
            </a:avLst>
          </a:prstGeom>
          <a:solidFill>
            <a:srgbClr val="F7F7F7"/>
          </a:solidFill>
          <a:ln w="19050">
            <a:solidFill>
              <a:schemeClr val="bg1"/>
            </a:solidFill>
          </a:ln>
          <a:effectLst>
            <a:outerShdw blurRad="279400" dist="152400" dir="8100000" sx="94000" sy="94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Node.js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082367" y="3728988"/>
            <a:ext cx="1627802" cy="410838"/>
          </a:xfrm>
          <a:prstGeom prst="roundRect">
            <a:avLst>
              <a:gd name="adj" fmla="val 50000"/>
            </a:avLst>
          </a:prstGeom>
          <a:solidFill>
            <a:srgbClr val="F7F7F7"/>
          </a:solidFill>
          <a:ln w="19050">
            <a:solidFill>
              <a:schemeClr val="bg1"/>
            </a:solidFill>
          </a:ln>
          <a:effectLst>
            <a:outerShdw blurRad="279400" dist="152400" dir="8100000" sx="94000" sy="94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Firestore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089293" y="4465213"/>
            <a:ext cx="1627802" cy="410838"/>
          </a:xfrm>
          <a:prstGeom prst="roundRect">
            <a:avLst>
              <a:gd name="adj" fmla="val 50000"/>
            </a:avLst>
          </a:prstGeom>
          <a:solidFill>
            <a:srgbClr val="F7F7F7"/>
          </a:solidFill>
          <a:ln w="19050">
            <a:solidFill>
              <a:schemeClr val="bg1"/>
            </a:solidFill>
          </a:ln>
          <a:effectLst>
            <a:outerShdw blurRad="279400" dist="152400" dir="8100000" sx="94000" sy="94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Functions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104608" y="5201438"/>
            <a:ext cx="1627802" cy="410838"/>
          </a:xfrm>
          <a:prstGeom prst="roundRect">
            <a:avLst>
              <a:gd name="adj" fmla="val 50000"/>
            </a:avLst>
          </a:prstGeom>
          <a:solidFill>
            <a:srgbClr val="F7F7F7"/>
          </a:solidFill>
          <a:ln w="19050">
            <a:solidFill>
              <a:schemeClr val="bg1"/>
            </a:solidFill>
          </a:ln>
          <a:effectLst>
            <a:outerShdw blurRad="279400" dist="152400" dir="8100000" sx="94000" sy="94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Hosting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DB017F8-CD74-4A2A-9936-7A3BE8E4DCA8}"/>
              </a:ext>
            </a:extLst>
          </p:cNvPr>
          <p:cNvSpPr/>
          <p:nvPr/>
        </p:nvSpPr>
        <p:spPr>
          <a:xfrm>
            <a:off x="1471538" y="3691062"/>
            <a:ext cx="216262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rgbClr val="F9698D"/>
                </a:solidFill>
              </a:rPr>
              <a:t>Client</a:t>
            </a:r>
            <a:endParaRPr lang="en-US" altLang="ko-KR" sz="2400" dirty="0">
              <a:solidFill>
                <a:srgbClr val="F9698D"/>
              </a:solidFill>
            </a:endParaRPr>
          </a:p>
        </p:txBody>
      </p:sp>
      <p:pic>
        <p:nvPicPr>
          <p:cNvPr id="1026" name="Picture 2" descr="firebaseì ëí ì´ë¯¸ì§ ê²ìê²°ê³¼">
            <a:extLst>
              <a:ext uri="{FF2B5EF4-FFF2-40B4-BE49-F238E27FC236}">
                <a16:creationId xmlns:a16="http://schemas.microsoft.com/office/drawing/2014/main" id="{87956EB7-08BD-41FE-A24D-43F109C83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418" y="1627850"/>
            <a:ext cx="437924" cy="43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268D3D13-A0CF-4873-980F-450144228CA2}"/>
              </a:ext>
            </a:extLst>
          </p:cNvPr>
          <p:cNvSpPr/>
          <p:nvPr/>
        </p:nvSpPr>
        <p:spPr>
          <a:xfrm>
            <a:off x="8316676" y="4423320"/>
            <a:ext cx="216262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Free for small-DB</a:t>
            </a:r>
          </a:p>
        </p:txBody>
      </p:sp>
      <p:pic>
        <p:nvPicPr>
          <p:cNvPr id="2" name="Picture 4" descr="dooray!ì ëí ì´ë¯¸ì§ ê²ìê²°ê³¼">
            <a:extLst>
              <a:ext uri="{FF2B5EF4-FFF2-40B4-BE49-F238E27FC236}">
                <a16:creationId xmlns:a16="http://schemas.microsoft.com/office/drawing/2014/main" id="{E4DD50D6-92D1-4322-BE94-5545D82DE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546" y="1595612"/>
            <a:ext cx="431179" cy="43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017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b="1" i="1" kern="0" dirty="0">
                <a:solidFill>
                  <a:prstClr val="white"/>
                </a:solidFill>
              </a:rPr>
              <a:t>How they work</a:t>
            </a:r>
            <a:endParaRPr lang="ko-KR" altLang="en-US" sz="4000" b="1" kern="0" dirty="0">
              <a:solidFill>
                <a:prstClr val="white"/>
              </a:solidFill>
            </a:endParaRPr>
          </a:p>
        </p:txBody>
      </p:sp>
      <p:sp>
        <p:nvSpPr>
          <p:cNvPr id="32" name="육각형 31"/>
          <p:cNvSpPr/>
          <p:nvPr/>
        </p:nvSpPr>
        <p:spPr>
          <a:xfrm rot="16200000">
            <a:off x="1392296" y="2407619"/>
            <a:ext cx="2064823" cy="1874962"/>
          </a:xfrm>
          <a:prstGeom prst="hexagon">
            <a:avLst>
              <a:gd name="adj" fmla="val 26582"/>
              <a:gd name="vf" fmla="val 115470"/>
            </a:avLst>
          </a:prstGeom>
          <a:solidFill>
            <a:schemeClr val="bg1">
              <a:lumMod val="85000"/>
            </a:schemeClr>
          </a:solidFill>
          <a:ln w="269875" cap="flat">
            <a:solidFill>
              <a:srgbClr val="2C6D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육각형 32"/>
          <p:cNvSpPr/>
          <p:nvPr/>
        </p:nvSpPr>
        <p:spPr>
          <a:xfrm rot="16200000">
            <a:off x="1449999" y="2460014"/>
            <a:ext cx="1949419" cy="1770168"/>
          </a:xfrm>
          <a:prstGeom prst="hexagon">
            <a:avLst>
              <a:gd name="adj" fmla="val 26582"/>
              <a:gd name="vf" fmla="val 115470"/>
            </a:avLst>
          </a:prstGeom>
          <a:solidFill>
            <a:schemeClr val="bg1"/>
          </a:solidFill>
          <a:ln w="269875" cap="flat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자유형 40"/>
          <p:cNvSpPr/>
          <p:nvPr/>
        </p:nvSpPr>
        <p:spPr>
          <a:xfrm>
            <a:off x="3132553" y="2973436"/>
            <a:ext cx="371660" cy="743324"/>
          </a:xfrm>
          <a:custGeom>
            <a:avLst/>
            <a:gdLst>
              <a:gd name="connsiteX0" fmla="*/ 194649 w 194649"/>
              <a:gd name="connsiteY0" fmla="*/ 0 h 389300"/>
              <a:gd name="connsiteX1" fmla="*/ 194649 w 194649"/>
              <a:gd name="connsiteY1" fmla="*/ 389300 h 389300"/>
              <a:gd name="connsiteX2" fmla="*/ 118884 w 194649"/>
              <a:gd name="connsiteY2" fmla="*/ 374004 h 389300"/>
              <a:gd name="connsiteX3" fmla="*/ 0 w 194649"/>
              <a:gd name="connsiteY3" fmla="*/ 194650 h 389300"/>
              <a:gd name="connsiteX4" fmla="*/ 118884 w 194649"/>
              <a:gd name="connsiteY4" fmla="*/ 15297 h 38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649" h="389300">
                <a:moveTo>
                  <a:pt x="194649" y="0"/>
                </a:moveTo>
                <a:lnTo>
                  <a:pt x="194649" y="389300"/>
                </a:lnTo>
                <a:lnTo>
                  <a:pt x="118884" y="374004"/>
                </a:lnTo>
                <a:cubicBezTo>
                  <a:pt x="49021" y="344454"/>
                  <a:pt x="0" y="275277"/>
                  <a:pt x="0" y="194650"/>
                </a:cubicBezTo>
                <a:cubicBezTo>
                  <a:pt x="0" y="114024"/>
                  <a:pt x="49021" y="44846"/>
                  <a:pt x="118884" y="15297"/>
                </a:cubicBezTo>
                <a:close/>
              </a:path>
            </a:pathLst>
          </a:custGeom>
          <a:solidFill>
            <a:srgbClr val="2C6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140490" y="3152961"/>
            <a:ext cx="355785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</a:rPr>
              <a:t>&gt;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35A0F76-8923-4181-A2A2-FD26DD22173E}"/>
              </a:ext>
            </a:extLst>
          </p:cNvPr>
          <p:cNvSpPr/>
          <p:nvPr/>
        </p:nvSpPr>
        <p:spPr>
          <a:xfrm>
            <a:off x="973829" y="4833547"/>
            <a:ext cx="286205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send Request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917905" y="3484347"/>
            <a:ext cx="963538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User</a:t>
            </a:r>
          </a:p>
        </p:txBody>
      </p:sp>
      <p:sp>
        <p:nvSpPr>
          <p:cNvPr id="91" name="육각형 90"/>
          <p:cNvSpPr/>
          <p:nvPr/>
        </p:nvSpPr>
        <p:spPr>
          <a:xfrm rot="16200000">
            <a:off x="4748892" y="2382218"/>
            <a:ext cx="2064823" cy="1874962"/>
          </a:xfrm>
          <a:prstGeom prst="hexagon">
            <a:avLst>
              <a:gd name="adj" fmla="val 26582"/>
              <a:gd name="vf" fmla="val 115470"/>
            </a:avLst>
          </a:prstGeom>
          <a:solidFill>
            <a:schemeClr val="bg1">
              <a:lumMod val="85000"/>
            </a:schemeClr>
          </a:solidFill>
          <a:ln w="269875" cap="flat">
            <a:solidFill>
              <a:srgbClr val="2C6D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육각형 91"/>
          <p:cNvSpPr/>
          <p:nvPr/>
        </p:nvSpPr>
        <p:spPr>
          <a:xfrm rot="16200000">
            <a:off x="4806595" y="2434613"/>
            <a:ext cx="1949419" cy="1770168"/>
          </a:xfrm>
          <a:prstGeom prst="hexagon">
            <a:avLst>
              <a:gd name="adj" fmla="val 26582"/>
              <a:gd name="vf" fmla="val 115470"/>
            </a:avLst>
          </a:prstGeom>
          <a:solidFill>
            <a:schemeClr val="bg1"/>
          </a:solidFill>
          <a:ln w="269875" cap="flat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3" name="자유형 92"/>
          <p:cNvSpPr/>
          <p:nvPr/>
        </p:nvSpPr>
        <p:spPr>
          <a:xfrm>
            <a:off x="6489149" y="2948035"/>
            <a:ext cx="371660" cy="743324"/>
          </a:xfrm>
          <a:custGeom>
            <a:avLst/>
            <a:gdLst>
              <a:gd name="connsiteX0" fmla="*/ 194649 w 194649"/>
              <a:gd name="connsiteY0" fmla="*/ 0 h 389300"/>
              <a:gd name="connsiteX1" fmla="*/ 194649 w 194649"/>
              <a:gd name="connsiteY1" fmla="*/ 389300 h 389300"/>
              <a:gd name="connsiteX2" fmla="*/ 118884 w 194649"/>
              <a:gd name="connsiteY2" fmla="*/ 374004 h 389300"/>
              <a:gd name="connsiteX3" fmla="*/ 0 w 194649"/>
              <a:gd name="connsiteY3" fmla="*/ 194650 h 389300"/>
              <a:gd name="connsiteX4" fmla="*/ 118884 w 194649"/>
              <a:gd name="connsiteY4" fmla="*/ 15297 h 38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649" h="389300">
                <a:moveTo>
                  <a:pt x="194649" y="0"/>
                </a:moveTo>
                <a:lnTo>
                  <a:pt x="194649" y="389300"/>
                </a:lnTo>
                <a:lnTo>
                  <a:pt x="118884" y="374004"/>
                </a:lnTo>
                <a:cubicBezTo>
                  <a:pt x="49021" y="344454"/>
                  <a:pt x="0" y="275277"/>
                  <a:pt x="0" y="194650"/>
                </a:cubicBezTo>
                <a:cubicBezTo>
                  <a:pt x="0" y="114024"/>
                  <a:pt x="49021" y="44846"/>
                  <a:pt x="118884" y="15297"/>
                </a:cubicBezTo>
                <a:close/>
              </a:path>
            </a:pathLst>
          </a:custGeom>
          <a:solidFill>
            <a:srgbClr val="2C6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6497086" y="3127560"/>
            <a:ext cx="355785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</a:rPr>
              <a:t>&gt;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35A0F76-8923-4181-A2A2-FD26DD22173E}"/>
              </a:ext>
            </a:extLst>
          </p:cNvPr>
          <p:cNvSpPr/>
          <p:nvPr/>
        </p:nvSpPr>
        <p:spPr>
          <a:xfrm>
            <a:off x="4330425" y="4808146"/>
            <a:ext cx="286205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Client</a:t>
            </a:r>
            <a:endParaRPr lang="ko-KR" altLang="en-US" sz="1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370081" y="3429000"/>
            <a:ext cx="103644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Dooray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!</a:t>
            </a:r>
          </a:p>
        </p:txBody>
      </p:sp>
      <p:sp>
        <p:nvSpPr>
          <p:cNvPr id="98" name="육각형 97"/>
          <p:cNvSpPr/>
          <p:nvPr/>
        </p:nvSpPr>
        <p:spPr>
          <a:xfrm rot="16200000">
            <a:off x="8105488" y="2369517"/>
            <a:ext cx="2064823" cy="1874962"/>
          </a:xfrm>
          <a:prstGeom prst="hexagon">
            <a:avLst>
              <a:gd name="adj" fmla="val 26582"/>
              <a:gd name="vf" fmla="val 115470"/>
            </a:avLst>
          </a:prstGeom>
          <a:solidFill>
            <a:schemeClr val="bg1">
              <a:lumMod val="85000"/>
            </a:schemeClr>
          </a:solidFill>
          <a:ln w="269875" cap="flat">
            <a:solidFill>
              <a:srgbClr val="2C6D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9" name="육각형 98"/>
          <p:cNvSpPr/>
          <p:nvPr/>
        </p:nvSpPr>
        <p:spPr>
          <a:xfrm rot="16200000">
            <a:off x="8163193" y="2421912"/>
            <a:ext cx="1949419" cy="1770168"/>
          </a:xfrm>
          <a:prstGeom prst="hexagon">
            <a:avLst>
              <a:gd name="adj" fmla="val 26582"/>
              <a:gd name="vf" fmla="val 115470"/>
            </a:avLst>
          </a:prstGeom>
          <a:solidFill>
            <a:schemeClr val="bg1"/>
          </a:solidFill>
          <a:ln w="269875" cap="flat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0" name="자유형 99"/>
          <p:cNvSpPr/>
          <p:nvPr/>
        </p:nvSpPr>
        <p:spPr>
          <a:xfrm>
            <a:off x="9845745" y="2935334"/>
            <a:ext cx="371660" cy="743324"/>
          </a:xfrm>
          <a:custGeom>
            <a:avLst/>
            <a:gdLst>
              <a:gd name="connsiteX0" fmla="*/ 194649 w 194649"/>
              <a:gd name="connsiteY0" fmla="*/ 0 h 389300"/>
              <a:gd name="connsiteX1" fmla="*/ 194649 w 194649"/>
              <a:gd name="connsiteY1" fmla="*/ 389300 h 389300"/>
              <a:gd name="connsiteX2" fmla="*/ 118884 w 194649"/>
              <a:gd name="connsiteY2" fmla="*/ 374004 h 389300"/>
              <a:gd name="connsiteX3" fmla="*/ 0 w 194649"/>
              <a:gd name="connsiteY3" fmla="*/ 194650 h 389300"/>
              <a:gd name="connsiteX4" fmla="*/ 118884 w 194649"/>
              <a:gd name="connsiteY4" fmla="*/ 15297 h 38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649" h="389300">
                <a:moveTo>
                  <a:pt x="194649" y="0"/>
                </a:moveTo>
                <a:lnTo>
                  <a:pt x="194649" y="389300"/>
                </a:lnTo>
                <a:lnTo>
                  <a:pt x="118884" y="374004"/>
                </a:lnTo>
                <a:cubicBezTo>
                  <a:pt x="49021" y="344454"/>
                  <a:pt x="0" y="275277"/>
                  <a:pt x="0" y="194650"/>
                </a:cubicBezTo>
                <a:cubicBezTo>
                  <a:pt x="0" y="114024"/>
                  <a:pt x="49021" y="44846"/>
                  <a:pt x="118884" y="15297"/>
                </a:cubicBezTo>
                <a:close/>
              </a:path>
            </a:pathLst>
          </a:custGeom>
          <a:solidFill>
            <a:srgbClr val="2C6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9853682" y="3114859"/>
            <a:ext cx="355785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</a:rPr>
              <a:t>&gt;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35A0F76-8923-4181-A2A2-FD26DD22173E}"/>
              </a:ext>
            </a:extLst>
          </p:cNvPr>
          <p:cNvSpPr/>
          <p:nvPr/>
        </p:nvSpPr>
        <p:spPr>
          <a:xfrm>
            <a:off x="7687021" y="4795445"/>
            <a:ext cx="286205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Server &amp; DB</a:t>
            </a:r>
            <a:endParaRPr lang="ko-KR" altLang="en-US" sz="1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8745213" y="3524486"/>
            <a:ext cx="89654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Firebase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667E7B0-EA4E-4690-95B1-6699DE7A94F4}"/>
              </a:ext>
            </a:extLst>
          </p:cNvPr>
          <p:cNvSpPr/>
          <p:nvPr/>
        </p:nvSpPr>
        <p:spPr>
          <a:xfrm>
            <a:off x="3287617" y="2801913"/>
            <a:ext cx="16426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→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Slash command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C36A56F-FF65-49EE-B1A1-230BCE3D1D75}"/>
              </a:ext>
            </a:extLst>
          </p:cNvPr>
          <p:cNvSpPr/>
          <p:nvPr/>
        </p:nvSpPr>
        <p:spPr>
          <a:xfrm>
            <a:off x="3487691" y="3356980"/>
            <a:ext cx="1216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←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Response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75871B3-443C-4036-BCD0-65D48E9C458C}"/>
              </a:ext>
            </a:extLst>
          </p:cNvPr>
          <p:cNvSpPr/>
          <p:nvPr/>
        </p:nvSpPr>
        <p:spPr>
          <a:xfrm>
            <a:off x="6796842" y="2740358"/>
            <a:ext cx="14303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→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Request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844CF8F-192F-49F0-974F-DB6AA32BE49E}"/>
              </a:ext>
            </a:extLst>
          </p:cNvPr>
          <p:cNvSpPr/>
          <p:nvPr/>
        </p:nvSpPr>
        <p:spPr>
          <a:xfrm>
            <a:off x="6884038" y="3352578"/>
            <a:ext cx="1263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←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Response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17BBDB32-F6EC-47FA-8B27-BB04D0E6CBAF}"/>
              </a:ext>
            </a:extLst>
          </p:cNvPr>
          <p:cNvSpPr>
            <a:spLocks noEditPoints="1"/>
          </p:cNvSpPr>
          <p:nvPr/>
        </p:nvSpPr>
        <p:spPr bwMode="auto">
          <a:xfrm>
            <a:off x="2191551" y="2948035"/>
            <a:ext cx="466311" cy="57249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2C6D8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44" name="Freeform 11"/>
          <p:cNvSpPr>
            <a:spLocks noEditPoints="1"/>
          </p:cNvSpPr>
          <p:nvPr/>
        </p:nvSpPr>
        <p:spPr bwMode="auto">
          <a:xfrm>
            <a:off x="8960329" y="2948034"/>
            <a:ext cx="466311" cy="57249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2C6D8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6F0C55BD-215E-4D98-B815-A59530EB5E02}"/>
              </a:ext>
            </a:extLst>
          </p:cNvPr>
          <p:cNvSpPr>
            <a:spLocks noEditPoints="1"/>
          </p:cNvSpPr>
          <p:nvPr/>
        </p:nvSpPr>
        <p:spPr bwMode="auto">
          <a:xfrm>
            <a:off x="5603803" y="2948035"/>
            <a:ext cx="466311" cy="57249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2C6D8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endParaRPr lang="ko-KR" alt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163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1. </a:t>
            </a:r>
            <a:r>
              <a:rPr lang="ko-KR" altLang="en-US" sz="2400" b="1" i="1" kern="0" dirty="0">
                <a:solidFill>
                  <a:prstClr val="white"/>
                </a:solidFill>
              </a:rPr>
              <a:t>도서 목록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1681DB0-EFC6-4D47-BE77-4F6E40A6BB4A}"/>
              </a:ext>
            </a:extLst>
          </p:cNvPr>
          <p:cNvSpPr/>
          <p:nvPr/>
        </p:nvSpPr>
        <p:spPr>
          <a:xfrm>
            <a:off x="2625752" y="3410125"/>
            <a:ext cx="1837189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Slash command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ex) /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bookList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C3756AE-29E1-4E22-AB82-92711F02D8F7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462941" y="3867325"/>
            <a:ext cx="2634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71F34C7-7CEC-44FB-BE09-A5B7D8439A47}"/>
              </a:ext>
            </a:extLst>
          </p:cNvPr>
          <p:cNvSpPr/>
          <p:nvPr/>
        </p:nvSpPr>
        <p:spPr>
          <a:xfrm>
            <a:off x="7097086" y="3410125"/>
            <a:ext cx="1837189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도서 목록 반환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913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2. </a:t>
            </a:r>
            <a:r>
              <a:rPr lang="ko-KR" altLang="en-US" sz="2400" b="1" i="1" kern="0" dirty="0">
                <a:solidFill>
                  <a:prstClr val="white"/>
                </a:solidFill>
              </a:rPr>
              <a:t>도서 검색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66237C-B7A4-47BF-AF9F-F9204545550D}"/>
              </a:ext>
            </a:extLst>
          </p:cNvPr>
          <p:cNvSpPr/>
          <p:nvPr/>
        </p:nvSpPr>
        <p:spPr>
          <a:xfrm>
            <a:off x="1015068" y="3410125"/>
            <a:ext cx="3447873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Slash command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ex) /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findbook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“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자바를 잡아라＂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72E7A5B-AE1E-4F15-B4D5-9C21009CD726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462941" y="3867325"/>
            <a:ext cx="2634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4DF7BF-5BDC-45BF-BFD8-E8C62705064D}"/>
              </a:ext>
            </a:extLst>
          </p:cNvPr>
          <p:cNvSpPr/>
          <p:nvPr/>
        </p:nvSpPr>
        <p:spPr>
          <a:xfrm>
            <a:off x="7097086" y="3410125"/>
            <a:ext cx="333043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해당 도서 유무 반환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대여 가능 여부 반환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3934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-1"/>
            <a:ext cx="12192000" cy="862643"/>
          </a:xfrm>
          <a:prstGeom prst="rect">
            <a:avLst/>
          </a:prstGeom>
          <a:solidFill>
            <a:srgbClr val="2C6D8B"/>
          </a:solidFill>
          <a:ln>
            <a:noFill/>
          </a:ln>
          <a:effectLst>
            <a:outerShdw dist="635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3. </a:t>
            </a:r>
            <a:r>
              <a:rPr lang="ko-KR" altLang="en-US" sz="2400" b="1" i="1" kern="0" dirty="0">
                <a:solidFill>
                  <a:prstClr val="white"/>
                </a:solidFill>
              </a:rPr>
              <a:t>대여 가능 도서 목록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BB8CD9-E33F-4711-91CA-822986915519}"/>
              </a:ext>
            </a:extLst>
          </p:cNvPr>
          <p:cNvSpPr/>
          <p:nvPr/>
        </p:nvSpPr>
        <p:spPr>
          <a:xfrm>
            <a:off x="184559" y="3408028"/>
            <a:ext cx="3657598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Slash command</a:t>
            </a:r>
          </a:p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ex) /</a:t>
            </a:r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canloan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72DA56C-BA73-4E12-B921-929B179ED633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842157" y="3865228"/>
            <a:ext cx="1442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79A7AF-8EE2-468F-92C3-ECB2FA431E0D}"/>
              </a:ext>
            </a:extLst>
          </p:cNvPr>
          <p:cNvSpPr/>
          <p:nvPr/>
        </p:nvSpPr>
        <p:spPr>
          <a:xfrm>
            <a:off x="5285065" y="3408028"/>
            <a:ext cx="2290195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도서 목록에서 대여 가능한 목록 탐색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F744BE0-5CE7-41E9-A3AF-B0095EC673CE}"/>
              </a:ext>
            </a:extLst>
          </p:cNvPr>
          <p:cNvCxnSpPr>
            <a:cxnSpLocks/>
          </p:cNvCxnSpPr>
          <p:nvPr/>
        </p:nvCxnSpPr>
        <p:spPr>
          <a:xfrm>
            <a:off x="7575260" y="3865228"/>
            <a:ext cx="1442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CA8215-1FDA-44DA-9EC9-8CE99DA60FE5}"/>
              </a:ext>
            </a:extLst>
          </p:cNvPr>
          <p:cNvSpPr/>
          <p:nvPr/>
        </p:nvSpPr>
        <p:spPr>
          <a:xfrm>
            <a:off x="9018168" y="3408028"/>
            <a:ext cx="2818698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대여 가능 도서 목록 반환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127588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304</Words>
  <Application>Microsoft Office PowerPoint</Application>
  <PresentationFormat>와이드스크린</PresentationFormat>
  <Paragraphs>102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맹 산하</cp:lastModifiedBy>
  <cp:revision>64</cp:revision>
  <dcterms:created xsi:type="dcterms:W3CDTF">2019-06-11T03:02:47Z</dcterms:created>
  <dcterms:modified xsi:type="dcterms:W3CDTF">2019-07-18T04:46:18Z</dcterms:modified>
</cp:coreProperties>
</file>