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80" r:id="rId5"/>
    <p:sldId id="279" r:id="rId6"/>
    <p:sldId id="261" r:id="rId7"/>
    <p:sldId id="275" r:id="rId8"/>
    <p:sldId id="271" r:id="rId9"/>
    <p:sldId id="274" r:id="rId10"/>
    <p:sldId id="277" r:id="rId11"/>
    <p:sldId id="260" r:id="rId12"/>
    <p:sldId id="263" r:id="rId13"/>
    <p:sldId id="265" r:id="rId14"/>
    <p:sldId id="264" r:id="rId15"/>
    <p:sldId id="27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293A2"/>
    <a:srgbClr val="E197A3"/>
    <a:srgbClr val="E34F69"/>
    <a:srgbClr val="BF1A3B"/>
    <a:srgbClr val="C7244A"/>
    <a:srgbClr val="5C5C5C"/>
    <a:srgbClr val="5E5E5E"/>
    <a:srgbClr val="DB3855"/>
    <a:srgbClr val="DA3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6" y="4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8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53427-3D4E-4828-B3F4-F00C38FE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BF8CF-3345-495B-B039-1F0896949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691EF-6B43-45FA-A27D-90C7A9AD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D6204-B118-4825-BEC3-0F07C4D9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2E987-31EF-4D60-9854-0E60E1AA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4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D0EC62-46DE-4EFA-BB3D-F7D94DC9D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94D09F-B76B-44A4-BC4E-C447D166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BCA96-DF23-48B8-ADBB-954B374D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0004F-60AC-4055-9530-B1359078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D6CB3-A2A0-4A03-868A-4CA4E59A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6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61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F8D63-B092-46FB-A796-F357A7BE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842A0-76B3-4527-8076-F9EA880A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B0359-3501-4A26-AC36-0A5F97F5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4188D-C88D-41E9-985D-3C5787A1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3AFB0-5CD5-40C0-8178-A27E5D57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659F0-AD3A-4252-96C0-A4B77B26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D956B-54D8-4828-8D34-22D0F2B00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1796F-0064-4318-AB80-BA600D25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654D2-4C37-49CA-995C-A10754B8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6B968-0976-4FD6-B2B1-E744060B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072B3-B59B-44FD-BAB9-33E91276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A2BCE-F231-48CA-B36F-6C8CFC02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6961B-F4DF-4CC9-8A91-88193E7FD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E326C-0F04-43A7-9CC3-6768534C8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828519-F6E1-4193-9292-B6846EF0B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0034CA-AF4F-4D7C-AC52-24DFF4F43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E4D8E-5B76-4E2E-97E4-52BA0675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B1BA6D-F20C-4791-9963-5CC41F4E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D24641-7912-4C0C-91D5-9520DFE5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3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D3DE9-D38E-4ED7-9F02-D2C0EADB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4CE11-C016-49DB-A645-340D38D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A553B-4966-4E6B-87AE-BF33DEF4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E549F5-DBB7-41C2-B002-C2BB9741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9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5F3942-2AF7-4935-A190-94960654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B9E54-2F7C-4ECD-8881-2693A1BC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8D7CA-27F8-4DDE-BF3F-77FDCB19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3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75C87-556B-4980-B61D-61C624D8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0ACE1-F518-426F-BFCA-9A8BE90D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5DDB0-DE13-45E0-8965-60728FEB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0795-704C-4E0C-A28F-7E133D36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B9008-304E-4E78-997B-9310B786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40168-90A3-48F2-AEAC-47259F89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8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B65CF-A957-4C1A-ADFA-A28541D3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311A87-7C32-4126-B6C1-CB4A25057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E8140-E293-43FF-B3F4-15E95FAE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CCFEA-D758-491E-96E0-E11498E9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F01BD-3453-4304-9844-7D270892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3794D-17E8-48D6-A84B-F3FC7164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63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사람, 실내, 노트북, 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B26FD799-9FC0-4767-A721-2BA45EE4B4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143DF36-2EA8-4254-A01E-D276582CC1C3}"/>
              </a:ext>
            </a:extLst>
          </p:cNvPr>
          <p:cNvSpPr/>
          <p:nvPr/>
        </p:nvSpPr>
        <p:spPr>
          <a:xfrm rot="18900000">
            <a:off x="1446267" y="-2367325"/>
            <a:ext cx="4849358" cy="14009465"/>
          </a:xfrm>
          <a:prstGeom prst="rect">
            <a:avLst/>
          </a:prstGeom>
          <a:solidFill>
            <a:srgbClr val="DA3754">
              <a:alpha val="85000"/>
            </a:srgbClr>
          </a:solidFill>
          <a:ln>
            <a:solidFill>
              <a:srgbClr val="DB3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EAAA6C87-90DA-4EF5-8822-3224FE89E701}"/>
              </a:ext>
            </a:extLst>
          </p:cNvPr>
          <p:cNvSpPr/>
          <p:nvPr/>
        </p:nvSpPr>
        <p:spPr>
          <a:xfrm>
            <a:off x="2020825" y="-2598443"/>
            <a:ext cx="3890052" cy="3890048"/>
          </a:xfrm>
          <a:prstGeom prst="diamond">
            <a:avLst/>
          </a:prstGeom>
          <a:solidFill>
            <a:srgbClr val="5E5E5E"/>
          </a:solidFill>
          <a:ln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474E75-8AC9-4BA3-9985-1B2CBA9E03CC}"/>
              </a:ext>
            </a:extLst>
          </p:cNvPr>
          <p:cNvSpPr/>
          <p:nvPr/>
        </p:nvSpPr>
        <p:spPr>
          <a:xfrm>
            <a:off x="582034" y="2705725"/>
            <a:ext cx="53703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Library Service for</a:t>
            </a:r>
          </a:p>
          <a:p>
            <a:r>
              <a:rPr lang="en-US" altLang="ko-KR" sz="4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Dooray</a:t>
            </a:r>
            <a:r>
              <a:rPr lang="en-US" altLang="ko-KR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 Messenger </a:t>
            </a:r>
            <a:endParaRPr lang="ko-KR" altLang="en-US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6ADD3D-BB39-46C5-91D9-DC3E751B8C0C}"/>
              </a:ext>
            </a:extLst>
          </p:cNvPr>
          <p:cNvSpPr/>
          <p:nvPr/>
        </p:nvSpPr>
        <p:spPr>
          <a:xfrm>
            <a:off x="2862868" y="4720524"/>
            <a:ext cx="211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경영본부 하계인턴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맹산하</a:t>
            </a:r>
          </a:p>
        </p:txBody>
      </p:sp>
    </p:spTree>
    <p:extLst>
      <p:ext uri="{BB962C8B-B14F-4D97-AF65-F5344CB8AC3E}">
        <p14:creationId xmlns:p14="http://schemas.microsoft.com/office/powerpoint/2010/main" val="2382700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사람, 실내, 노트북, 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D748B0DB-6362-4282-967D-5F31F5F29A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C53CA78A-5F07-400B-B2F9-76062FF0325F}"/>
              </a:ext>
            </a:extLst>
          </p:cNvPr>
          <p:cNvSpPr/>
          <p:nvPr/>
        </p:nvSpPr>
        <p:spPr>
          <a:xfrm>
            <a:off x="-3809037" y="-547715"/>
            <a:ext cx="10927468" cy="10927456"/>
          </a:xfrm>
          <a:prstGeom prst="diamond">
            <a:avLst/>
          </a:prstGeom>
          <a:solidFill>
            <a:srgbClr val="DA3754">
              <a:alpha val="85000"/>
            </a:srgbClr>
          </a:solidFill>
          <a:ln>
            <a:solidFill>
              <a:srgbClr val="DB3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0CBE2AEC-55BA-4588-B315-2F02D7A08C17}"/>
              </a:ext>
            </a:extLst>
          </p:cNvPr>
          <p:cNvSpPr/>
          <p:nvPr/>
        </p:nvSpPr>
        <p:spPr>
          <a:xfrm>
            <a:off x="643358" y="1966734"/>
            <a:ext cx="3755022" cy="3755018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9DA63FE9-902D-43AE-9846-1C32A10DFD8A}"/>
              </a:ext>
            </a:extLst>
          </p:cNvPr>
          <p:cNvSpPr/>
          <p:nvPr/>
        </p:nvSpPr>
        <p:spPr>
          <a:xfrm flipH="1">
            <a:off x="10308565" y="-2"/>
            <a:ext cx="1883435" cy="972274"/>
          </a:xfrm>
          <a:prstGeom prst="parallelogram">
            <a:avLst>
              <a:gd name="adj" fmla="val 100000"/>
            </a:avLst>
          </a:prstGeom>
          <a:solidFill>
            <a:srgbClr val="DA3754">
              <a:alpha val="85000"/>
            </a:srgbClr>
          </a:solidFill>
          <a:ln>
            <a:solidFill>
              <a:srgbClr val="DB3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2A711ABA-0499-45F0-8A24-C1B40E7545E6}"/>
              </a:ext>
            </a:extLst>
          </p:cNvPr>
          <p:cNvSpPr/>
          <p:nvPr/>
        </p:nvSpPr>
        <p:spPr>
          <a:xfrm>
            <a:off x="1441705" y="-2686285"/>
            <a:ext cx="3890052" cy="3890048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D065E9-A2AB-4F61-B1D0-7B2B12BAFBCA}"/>
              </a:ext>
            </a:extLst>
          </p:cNvPr>
          <p:cNvSpPr/>
          <p:nvPr/>
        </p:nvSpPr>
        <p:spPr>
          <a:xfrm>
            <a:off x="3289646" y="5398586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Let</a:t>
            </a:r>
            <a:r>
              <a:rPr lang="ko-KR" altLang="en-US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</a:t>
            </a:r>
            <a:r>
              <a:rPr lang="ko-KR" altLang="en-US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Show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DE9EF6-686C-4362-A5DF-EC55D64BE94E}"/>
              </a:ext>
            </a:extLst>
          </p:cNvPr>
          <p:cNvSpPr/>
          <p:nvPr/>
        </p:nvSpPr>
        <p:spPr>
          <a:xfrm>
            <a:off x="6212241" y="5398586"/>
            <a:ext cx="945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08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테이블, 컵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7EDE8092-BD59-488E-AC82-51A58FB0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9271" y="-1"/>
            <a:ext cx="12211271" cy="685800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4074258-E7F9-4983-9D5F-71D32FBD2ABA}"/>
              </a:ext>
            </a:extLst>
          </p:cNvPr>
          <p:cNvSpPr/>
          <p:nvPr/>
        </p:nvSpPr>
        <p:spPr>
          <a:xfrm>
            <a:off x="0" y="0"/>
            <a:ext cx="3587262" cy="3587262"/>
          </a:xfrm>
          <a:prstGeom prst="rect">
            <a:avLst/>
          </a:prstGeom>
          <a:solidFill>
            <a:srgbClr val="DA3754">
              <a:alpha val="85000"/>
            </a:srgbClr>
          </a:solidFill>
          <a:ln>
            <a:solidFill>
              <a:srgbClr val="DB3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C90B24-DF5F-41F4-B8D9-0E39FB8CEC5D}"/>
              </a:ext>
            </a:extLst>
          </p:cNvPr>
          <p:cNvSpPr/>
          <p:nvPr/>
        </p:nvSpPr>
        <p:spPr>
          <a:xfrm>
            <a:off x="4967765" y="1800000"/>
            <a:ext cx="1800000" cy="1800000"/>
          </a:xfrm>
          <a:prstGeom prst="rect">
            <a:avLst/>
          </a:prstGeom>
          <a:solidFill>
            <a:srgbClr val="DA3754">
              <a:alpha val="85000"/>
            </a:srgbClr>
          </a:solidFill>
          <a:ln>
            <a:solidFill>
              <a:srgbClr val="DB3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859CD9-8E95-4392-AA2E-68B66E2DCB4D}"/>
              </a:ext>
            </a:extLst>
          </p:cNvPr>
          <p:cNvSpPr/>
          <p:nvPr/>
        </p:nvSpPr>
        <p:spPr>
          <a:xfrm>
            <a:off x="6767765" y="0"/>
            <a:ext cx="1800000" cy="1800000"/>
          </a:xfrm>
          <a:prstGeom prst="rect">
            <a:avLst/>
          </a:prstGeom>
          <a:solidFill>
            <a:srgbClr val="A2B0BC"/>
          </a:solidFill>
          <a:ln>
            <a:solidFill>
              <a:srgbClr val="A2B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19543B-71D0-4883-BF90-859167C17869}"/>
              </a:ext>
            </a:extLst>
          </p:cNvPr>
          <p:cNvSpPr/>
          <p:nvPr/>
        </p:nvSpPr>
        <p:spPr>
          <a:xfrm>
            <a:off x="8567765" y="1800000"/>
            <a:ext cx="1800000" cy="1800000"/>
          </a:xfrm>
          <a:prstGeom prst="rect">
            <a:avLst/>
          </a:prstGeom>
          <a:solidFill>
            <a:srgbClr val="DA3754">
              <a:alpha val="85000"/>
            </a:srgbClr>
          </a:solidFill>
          <a:ln>
            <a:solidFill>
              <a:srgbClr val="DB3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887511-1495-4BCF-B979-ED07783AA8B1}"/>
              </a:ext>
            </a:extLst>
          </p:cNvPr>
          <p:cNvSpPr/>
          <p:nvPr/>
        </p:nvSpPr>
        <p:spPr>
          <a:xfrm>
            <a:off x="10367765" y="3600000"/>
            <a:ext cx="1800000" cy="1800000"/>
          </a:xfrm>
          <a:prstGeom prst="rect">
            <a:avLst/>
          </a:prstGeom>
          <a:solidFill>
            <a:srgbClr val="545457"/>
          </a:solidFill>
          <a:ln>
            <a:solidFill>
              <a:srgbClr val="4E4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5F1B0D-9103-44F0-B2CF-85302133BFB4}"/>
              </a:ext>
            </a:extLst>
          </p:cNvPr>
          <p:cNvSpPr/>
          <p:nvPr/>
        </p:nvSpPr>
        <p:spPr>
          <a:xfrm>
            <a:off x="868866" y="3831223"/>
            <a:ext cx="4562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Left / commands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4DE2B7-9DA9-4BD0-81CC-B64B81D7938F}"/>
              </a:ext>
            </a:extLst>
          </p:cNvPr>
          <p:cNvSpPr/>
          <p:nvPr/>
        </p:nvSpPr>
        <p:spPr>
          <a:xfrm>
            <a:off x="5118613" y="2407612"/>
            <a:ext cx="1498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modify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92A61A-2B45-49F9-9A51-1811AC52E8E5}"/>
              </a:ext>
            </a:extLst>
          </p:cNvPr>
          <p:cNvSpPr/>
          <p:nvPr/>
        </p:nvSpPr>
        <p:spPr>
          <a:xfrm>
            <a:off x="6918613" y="607612"/>
            <a:ext cx="1498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delete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CF14CD-84F6-4EF3-81C4-56E2AE93EA27}"/>
              </a:ext>
            </a:extLst>
          </p:cNvPr>
          <p:cNvSpPr/>
          <p:nvPr/>
        </p:nvSpPr>
        <p:spPr>
          <a:xfrm>
            <a:off x="8643189" y="2438389"/>
            <a:ext cx="1649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canloan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68AA22-ACB2-48EF-802C-AA3E4DF3A64E}"/>
              </a:ext>
            </a:extLst>
          </p:cNvPr>
          <p:cNvSpPr/>
          <p:nvPr/>
        </p:nvSpPr>
        <p:spPr>
          <a:xfrm>
            <a:off x="10518613" y="4215943"/>
            <a:ext cx="1498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find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88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실내, 테이블, 사람이(가) 표시된 사진&#10;&#10;매우 높은 신뢰도로 생성된 설명">
            <a:extLst>
              <a:ext uri="{FF2B5EF4-FFF2-40B4-BE49-F238E27FC236}">
                <a16:creationId xmlns:a16="http://schemas.microsoft.com/office/drawing/2014/main" id="{03C4CD1E-C0DC-4638-966E-01A1092808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00" r="24802"/>
          <a:stretch/>
        </p:blipFill>
        <p:spPr>
          <a:xfrm>
            <a:off x="1946094" y="0"/>
            <a:ext cx="10245906" cy="6858000"/>
          </a:xfrm>
          <a:prstGeom prst="rect">
            <a:avLst/>
          </a:prstGeom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B3B7AAB-3548-4DA2-9656-3B7BA843ED62}"/>
              </a:ext>
            </a:extLst>
          </p:cNvPr>
          <p:cNvSpPr/>
          <p:nvPr/>
        </p:nvSpPr>
        <p:spPr>
          <a:xfrm>
            <a:off x="-109959" y="-30290"/>
            <a:ext cx="12411918" cy="6888290"/>
          </a:xfrm>
          <a:custGeom>
            <a:avLst/>
            <a:gdLst>
              <a:gd name="connsiteX0" fmla="*/ 12411918 w 12411918"/>
              <a:gd name="connsiteY0" fmla="*/ 6164388 h 6888290"/>
              <a:gd name="connsiteX1" fmla="*/ 12411918 w 12411918"/>
              <a:gd name="connsiteY1" fmla="*/ 6888290 h 6888290"/>
              <a:gd name="connsiteX2" fmla="*/ 11688015 w 12411918"/>
              <a:gd name="connsiteY2" fmla="*/ 6888290 h 6888290"/>
              <a:gd name="connsiteX3" fmla="*/ 8258054 w 12411918"/>
              <a:gd name="connsiteY3" fmla="*/ 563692 h 6888290"/>
              <a:gd name="connsiteX4" fmla="*/ 5894408 w 12411918"/>
              <a:gd name="connsiteY4" fmla="*/ 2927336 h 6888290"/>
              <a:gd name="connsiteX5" fmla="*/ 8258054 w 12411918"/>
              <a:gd name="connsiteY5" fmla="*/ 5290980 h 6888290"/>
              <a:gd name="connsiteX6" fmla="*/ 10621701 w 12411918"/>
              <a:gd name="connsiteY6" fmla="*/ 2927336 h 6888290"/>
              <a:gd name="connsiteX7" fmla="*/ 0 w 12411918"/>
              <a:gd name="connsiteY7" fmla="*/ 0 h 6888290"/>
              <a:gd name="connsiteX8" fmla="*/ 3794474 w 12411918"/>
              <a:gd name="connsiteY8" fmla="*/ 0 h 6888290"/>
              <a:gd name="connsiteX9" fmla="*/ 3403922 w 12411918"/>
              <a:gd name="connsiteY9" fmla="*/ 390553 h 6888290"/>
              <a:gd name="connsiteX10" fmla="*/ 5767568 w 12411918"/>
              <a:gd name="connsiteY10" fmla="*/ 2754196 h 6888290"/>
              <a:gd name="connsiteX11" fmla="*/ 8131215 w 12411918"/>
              <a:gd name="connsiteY11" fmla="*/ 390553 h 6888290"/>
              <a:gd name="connsiteX12" fmla="*/ 7740663 w 12411918"/>
              <a:gd name="connsiteY12" fmla="*/ 0 h 6888290"/>
              <a:gd name="connsiteX13" fmla="*/ 12411918 w 12411918"/>
              <a:gd name="connsiteY13" fmla="*/ 0 h 6888290"/>
              <a:gd name="connsiteX14" fmla="*/ 12411918 w 12411918"/>
              <a:gd name="connsiteY14" fmla="*/ 1390799 h 6888290"/>
              <a:gd name="connsiteX15" fmla="*/ 10875379 w 12411918"/>
              <a:gd name="connsiteY15" fmla="*/ 2927336 h 6888290"/>
              <a:gd name="connsiteX16" fmla="*/ 12411918 w 12411918"/>
              <a:gd name="connsiteY16" fmla="*/ 4463873 h 6888290"/>
              <a:gd name="connsiteX17" fmla="*/ 12411918 w 12411918"/>
              <a:gd name="connsiteY17" fmla="*/ 4763852 h 6888290"/>
              <a:gd name="connsiteX18" fmla="*/ 10748540 w 12411918"/>
              <a:gd name="connsiteY18" fmla="*/ 3100476 h 6888290"/>
              <a:gd name="connsiteX19" fmla="*/ 8384893 w 12411918"/>
              <a:gd name="connsiteY19" fmla="*/ 5464120 h 6888290"/>
              <a:gd name="connsiteX20" fmla="*/ 9809065 w 12411918"/>
              <a:gd name="connsiteY20" fmla="*/ 6888290 h 6888290"/>
              <a:gd name="connsiteX21" fmla="*/ 0 w 12411918"/>
              <a:gd name="connsiteY21" fmla="*/ 6888290 h 688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411918" h="6888290">
                <a:moveTo>
                  <a:pt x="12411918" y="6164388"/>
                </a:moveTo>
                <a:lnTo>
                  <a:pt x="12411918" y="6888290"/>
                </a:lnTo>
                <a:lnTo>
                  <a:pt x="11688015" y="6888290"/>
                </a:lnTo>
                <a:close/>
                <a:moveTo>
                  <a:pt x="8258054" y="563692"/>
                </a:moveTo>
                <a:lnTo>
                  <a:pt x="5894408" y="2927336"/>
                </a:lnTo>
                <a:lnTo>
                  <a:pt x="8258054" y="5290980"/>
                </a:lnTo>
                <a:lnTo>
                  <a:pt x="10621701" y="2927336"/>
                </a:lnTo>
                <a:close/>
                <a:moveTo>
                  <a:pt x="0" y="0"/>
                </a:moveTo>
                <a:lnTo>
                  <a:pt x="3794474" y="0"/>
                </a:lnTo>
                <a:lnTo>
                  <a:pt x="3403922" y="390553"/>
                </a:lnTo>
                <a:lnTo>
                  <a:pt x="5767568" y="2754196"/>
                </a:lnTo>
                <a:lnTo>
                  <a:pt x="8131215" y="390553"/>
                </a:lnTo>
                <a:lnTo>
                  <a:pt x="7740663" y="0"/>
                </a:lnTo>
                <a:lnTo>
                  <a:pt x="12411918" y="0"/>
                </a:lnTo>
                <a:lnTo>
                  <a:pt x="12411918" y="1390799"/>
                </a:lnTo>
                <a:lnTo>
                  <a:pt x="10875379" y="2927336"/>
                </a:lnTo>
                <a:lnTo>
                  <a:pt x="12411918" y="4463873"/>
                </a:lnTo>
                <a:lnTo>
                  <a:pt x="12411918" y="4763852"/>
                </a:lnTo>
                <a:lnTo>
                  <a:pt x="10748540" y="3100476"/>
                </a:lnTo>
                <a:lnTo>
                  <a:pt x="8384893" y="5464120"/>
                </a:lnTo>
                <a:lnTo>
                  <a:pt x="9809065" y="6888290"/>
                </a:lnTo>
                <a:lnTo>
                  <a:pt x="0" y="688829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81CBEF-EAE1-4FF8-B13B-D784132098F7}"/>
              </a:ext>
            </a:extLst>
          </p:cNvPr>
          <p:cNvSpPr/>
          <p:nvPr/>
        </p:nvSpPr>
        <p:spPr>
          <a:xfrm>
            <a:off x="1050606" y="3413855"/>
            <a:ext cx="3815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Always thinking…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522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F9ADB93-D375-466C-9ED0-BA4E7ADAB8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0235" y="1"/>
            <a:ext cx="10559017" cy="7033845"/>
          </a:xfrm>
          <a:prstGeom prst="rect">
            <a:avLst/>
          </a:prstGeom>
        </p:spPr>
      </p:pic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2CF3D5B-766E-4FC6-BD3C-508420F2F958}"/>
              </a:ext>
            </a:extLst>
          </p:cNvPr>
          <p:cNvSpPr/>
          <p:nvPr/>
        </p:nvSpPr>
        <p:spPr>
          <a:xfrm>
            <a:off x="34852" y="0"/>
            <a:ext cx="12122296" cy="7033846"/>
          </a:xfrm>
          <a:custGeom>
            <a:avLst/>
            <a:gdLst>
              <a:gd name="connsiteX0" fmla="*/ 0 w 12122296"/>
              <a:gd name="connsiteY0" fmla="*/ 0 h 7033846"/>
              <a:gd name="connsiteX1" fmla="*/ 12122296 w 12122296"/>
              <a:gd name="connsiteY1" fmla="*/ 0 h 7033846"/>
              <a:gd name="connsiteX2" fmla="*/ 12122296 w 12122296"/>
              <a:gd name="connsiteY2" fmla="*/ 7033846 h 7033846"/>
              <a:gd name="connsiteX3" fmla="*/ 0 w 12122296"/>
              <a:gd name="connsiteY3" fmla="*/ 7033846 h 7033846"/>
              <a:gd name="connsiteX4" fmla="*/ 0 w 12122296"/>
              <a:gd name="connsiteY4" fmla="*/ 7033844 h 7033846"/>
              <a:gd name="connsiteX5" fmla="*/ 4960070 w 12122296"/>
              <a:gd name="connsiteY5" fmla="*/ 7033844 h 7033846"/>
              <a:gd name="connsiteX6" fmla="*/ 8382317 w 12122296"/>
              <a:gd name="connsiteY6" fmla="*/ 3516923 h 7033846"/>
              <a:gd name="connsiteX7" fmla="*/ 4960070 w 12122296"/>
              <a:gd name="connsiteY7" fmla="*/ 2 h 7033846"/>
              <a:gd name="connsiteX8" fmla="*/ 0 w 12122296"/>
              <a:gd name="connsiteY8" fmla="*/ 2 h 703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22296" h="7033846">
                <a:moveTo>
                  <a:pt x="0" y="0"/>
                </a:moveTo>
                <a:lnTo>
                  <a:pt x="12122296" y="0"/>
                </a:lnTo>
                <a:lnTo>
                  <a:pt x="12122296" y="7033846"/>
                </a:lnTo>
                <a:lnTo>
                  <a:pt x="0" y="7033846"/>
                </a:lnTo>
                <a:lnTo>
                  <a:pt x="0" y="7033844"/>
                </a:lnTo>
                <a:lnTo>
                  <a:pt x="4960070" y="7033844"/>
                </a:lnTo>
                <a:lnTo>
                  <a:pt x="8382317" y="3516923"/>
                </a:lnTo>
                <a:lnTo>
                  <a:pt x="4960070" y="2"/>
                </a:ln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>
            <a:extLst>
              <a:ext uri="{FF2B5EF4-FFF2-40B4-BE49-F238E27FC236}">
                <a16:creationId xmlns:a16="http://schemas.microsoft.com/office/drawing/2014/main" id="{68A984BD-1141-4B64-9619-9C9778C590D8}"/>
              </a:ext>
            </a:extLst>
          </p:cNvPr>
          <p:cNvSpPr/>
          <p:nvPr/>
        </p:nvSpPr>
        <p:spPr>
          <a:xfrm>
            <a:off x="-8299937" y="0"/>
            <a:ext cx="13880122" cy="7033846"/>
          </a:xfrm>
          <a:prstGeom prst="hexagon">
            <a:avLst>
              <a:gd name="adj" fmla="val 48654"/>
              <a:gd name="vf" fmla="val 115470"/>
            </a:avLst>
          </a:prstGeom>
          <a:solidFill>
            <a:srgbClr val="C7244A"/>
          </a:solidFill>
          <a:ln>
            <a:solidFill>
              <a:srgbClr val="BF1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289EA2-01A0-41A8-8870-24B32138D116}"/>
              </a:ext>
            </a:extLst>
          </p:cNvPr>
          <p:cNvSpPr/>
          <p:nvPr/>
        </p:nvSpPr>
        <p:spPr>
          <a:xfrm>
            <a:off x="458316" y="3162980"/>
            <a:ext cx="2637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Next Step</a:t>
            </a:r>
            <a:endParaRPr lang="ko-KR" altLang="en-US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37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3EE918E5-1049-409F-B944-91587D21E2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654" y="-1"/>
            <a:ext cx="12221308" cy="685800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715FF2F-6376-47D4-9273-FC8C7D62A8BA}"/>
              </a:ext>
            </a:extLst>
          </p:cNvPr>
          <p:cNvSpPr/>
          <p:nvPr/>
        </p:nvSpPr>
        <p:spPr>
          <a:xfrm rot="13500000">
            <a:off x="4394671" y="-3723926"/>
            <a:ext cx="3813157" cy="14009465"/>
          </a:xfrm>
          <a:prstGeom prst="rect">
            <a:avLst/>
          </a:prstGeom>
          <a:solidFill>
            <a:srgbClr val="DA3754">
              <a:alpha val="85000"/>
            </a:srgbClr>
          </a:solidFill>
          <a:ln>
            <a:solidFill>
              <a:srgbClr val="DB3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E594A1-74D2-4937-ABA9-836341353802}"/>
              </a:ext>
            </a:extLst>
          </p:cNvPr>
          <p:cNvGrpSpPr/>
          <p:nvPr/>
        </p:nvGrpSpPr>
        <p:grpSpPr>
          <a:xfrm>
            <a:off x="6451938" y="944880"/>
            <a:ext cx="2841149" cy="815607"/>
            <a:chOff x="6451938" y="944880"/>
            <a:chExt cx="2841149" cy="8156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D5FC7C0-1CCA-4191-A88F-9A13F757A383}"/>
                </a:ext>
              </a:extLst>
            </p:cNvPr>
            <p:cNvSpPr txBox="1"/>
            <p:nvPr/>
          </p:nvSpPr>
          <p:spPr>
            <a:xfrm>
              <a:off x="6451938" y="991046"/>
              <a:ext cx="7328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6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ctr"/>
              <a:r>
                <a:rPr lang="en-US" altLang="ko-KR" sz="4400" dirty="0">
                  <a:solidFill>
                    <a:schemeClr val="bg1"/>
                  </a:solidFill>
                </a:rPr>
                <a:t>UI</a:t>
              </a:r>
              <a:endParaRPr lang="ko-KR" alt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BAE9D71-AFEA-4160-B06F-F1B50B956FB1}"/>
                </a:ext>
              </a:extLst>
            </p:cNvPr>
            <p:cNvSpPr/>
            <p:nvPr/>
          </p:nvSpPr>
          <p:spPr>
            <a:xfrm>
              <a:off x="7580675" y="944880"/>
              <a:ext cx="36000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DC4A3C-D952-4291-A185-552FC90E96A2}"/>
                </a:ext>
              </a:extLst>
            </p:cNvPr>
            <p:cNvSpPr txBox="1"/>
            <p:nvPr/>
          </p:nvSpPr>
          <p:spPr>
            <a:xfrm>
              <a:off x="7741873" y="1171438"/>
              <a:ext cx="1551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WEB Design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56676B8-30B7-4586-92F9-B94E75484115}"/>
              </a:ext>
            </a:extLst>
          </p:cNvPr>
          <p:cNvGrpSpPr/>
          <p:nvPr/>
        </p:nvGrpSpPr>
        <p:grpSpPr>
          <a:xfrm>
            <a:off x="4793805" y="2331720"/>
            <a:ext cx="3336202" cy="769441"/>
            <a:chOff x="6086226" y="944880"/>
            <a:chExt cx="3336202" cy="7694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07A13C-4C23-44C7-B00A-9B298E45E883}"/>
                </a:ext>
              </a:extLst>
            </p:cNvPr>
            <p:cNvSpPr txBox="1"/>
            <p:nvPr/>
          </p:nvSpPr>
          <p:spPr>
            <a:xfrm>
              <a:off x="6086226" y="1080374"/>
              <a:ext cx="1282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6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2800" dirty="0">
                  <a:solidFill>
                    <a:schemeClr val="bg1"/>
                  </a:solidFill>
                </a:rPr>
                <a:t>private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9389BB5-C9D5-4B68-BC40-91392F52D225}"/>
                </a:ext>
              </a:extLst>
            </p:cNvPr>
            <p:cNvSpPr/>
            <p:nvPr/>
          </p:nvSpPr>
          <p:spPr>
            <a:xfrm>
              <a:off x="7580675" y="944880"/>
              <a:ext cx="36000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7FED0F-1920-4253-B9B4-20789C49C230}"/>
                </a:ext>
              </a:extLst>
            </p:cNvPr>
            <p:cNvSpPr txBox="1"/>
            <p:nvPr/>
          </p:nvSpPr>
          <p:spPr>
            <a:xfrm>
              <a:off x="7828722" y="1155892"/>
              <a:ext cx="1593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Authorization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B1DEDEE-57DD-4C2E-903A-3BD60919E570}"/>
              </a:ext>
            </a:extLst>
          </p:cNvPr>
          <p:cNvGrpSpPr/>
          <p:nvPr/>
        </p:nvGrpSpPr>
        <p:grpSpPr>
          <a:xfrm>
            <a:off x="3420816" y="3718560"/>
            <a:ext cx="3339602" cy="769441"/>
            <a:chOff x="6005659" y="944880"/>
            <a:chExt cx="3339602" cy="76944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786AB4-35C3-4B07-89F2-4CBCFC6AD62A}"/>
                </a:ext>
              </a:extLst>
            </p:cNvPr>
            <p:cNvSpPr txBox="1"/>
            <p:nvPr/>
          </p:nvSpPr>
          <p:spPr>
            <a:xfrm>
              <a:off x="6005659" y="1048171"/>
              <a:ext cx="14590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6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3200" dirty="0">
                  <a:solidFill>
                    <a:schemeClr val="bg1"/>
                  </a:solidFill>
                </a:rPr>
                <a:t>mobile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600DE9C-39D9-48EC-AA6D-912763E5BAC6}"/>
                </a:ext>
              </a:extLst>
            </p:cNvPr>
            <p:cNvSpPr/>
            <p:nvPr/>
          </p:nvSpPr>
          <p:spPr>
            <a:xfrm>
              <a:off x="7580675" y="944880"/>
              <a:ext cx="36000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956766-1FBB-43B3-9805-734BCD52DBDC}"/>
                </a:ext>
              </a:extLst>
            </p:cNvPr>
            <p:cNvSpPr txBox="1"/>
            <p:nvPr/>
          </p:nvSpPr>
          <p:spPr>
            <a:xfrm>
              <a:off x="7873448" y="1155892"/>
              <a:ext cx="1471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Android/iOS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F5AEA3F-57AC-439A-92A0-DF5008AFC520}"/>
              </a:ext>
            </a:extLst>
          </p:cNvPr>
          <p:cNvGrpSpPr/>
          <p:nvPr/>
        </p:nvGrpSpPr>
        <p:grpSpPr>
          <a:xfrm>
            <a:off x="1840327" y="5176488"/>
            <a:ext cx="2953478" cy="769441"/>
            <a:chOff x="5717592" y="944880"/>
            <a:chExt cx="2953478" cy="7694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A055C2-D36C-4FBC-B377-89A73AD2AF4F}"/>
                </a:ext>
              </a:extLst>
            </p:cNvPr>
            <p:cNvSpPr txBox="1"/>
            <p:nvPr/>
          </p:nvSpPr>
          <p:spPr>
            <a:xfrm>
              <a:off x="5717592" y="1067990"/>
              <a:ext cx="17254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6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ctr"/>
              <a:r>
                <a:rPr lang="en-US" altLang="ko-KR" sz="2800" dirty="0">
                  <a:solidFill>
                    <a:schemeClr val="bg1"/>
                  </a:solidFill>
                </a:rPr>
                <a:t>Extension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EE115E-831A-44A2-A220-FE3795196BFE}"/>
                </a:ext>
              </a:extLst>
            </p:cNvPr>
            <p:cNvSpPr/>
            <p:nvPr/>
          </p:nvSpPr>
          <p:spPr>
            <a:xfrm>
              <a:off x="7580675" y="944880"/>
              <a:ext cx="36000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709A71-1E41-4B9F-B91A-3DDDD20F8676}"/>
                </a:ext>
              </a:extLst>
            </p:cNvPr>
            <p:cNvSpPr txBox="1"/>
            <p:nvPr/>
          </p:nvSpPr>
          <p:spPr>
            <a:xfrm>
              <a:off x="7809937" y="1167713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ML Kit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8E034B-C955-4B68-B5DB-F0550D0CE89F}"/>
              </a:ext>
            </a:extLst>
          </p:cNvPr>
          <p:cNvSpPr/>
          <p:nvPr/>
        </p:nvSpPr>
        <p:spPr>
          <a:xfrm>
            <a:off x="259029" y="817495"/>
            <a:ext cx="3162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What’s Left?</a:t>
            </a:r>
            <a:endParaRPr lang="ko-KR" altLang="en-US" sz="4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6328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FAB619-98D9-4952-B7B1-B3432ECE4160}"/>
              </a:ext>
            </a:extLst>
          </p:cNvPr>
          <p:cNvSpPr/>
          <p:nvPr/>
        </p:nvSpPr>
        <p:spPr>
          <a:xfrm>
            <a:off x="4370142" y="1240015"/>
            <a:ext cx="34517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5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A5993-9030-434A-A0E2-264B347CC743}"/>
              </a:ext>
            </a:extLst>
          </p:cNvPr>
          <p:cNvSpPr/>
          <p:nvPr/>
        </p:nvSpPr>
        <p:spPr>
          <a:xfrm>
            <a:off x="0" y="3429000"/>
            <a:ext cx="12192000" cy="2950029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봉투">
            <a:extLst>
              <a:ext uri="{FF2B5EF4-FFF2-40B4-BE49-F238E27FC236}">
                <a16:creationId xmlns:a16="http://schemas.microsoft.com/office/drawing/2014/main" id="{59298C84-0645-401C-B381-9047E603A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3452" y="3999893"/>
            <a:ext cx="532134" cy="532134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9621103A-25AE-43F5-A545-17E2EA040B73}"/>
              </a:ext>
            </a:extLst>
          </p:cNvPr>
          <p:cNvGrpSpPr/>
          <p:nvPr/>
        </p:nvGrpSpPr>
        <p:grpSpPr>
          <a:xfrm>
            <a:off x="3958160" y="4563806"/>
            <a:ext cx="2303836" cy="340208"/>
            <a:chOff x="1998580" y="4533472"/>
            <a:chExt cx="2303836" cy="3402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B2A7943-FB5C-4428-A019-E63B4C18486F}"/>
                </a:ext>
              </a:extLst>
            </p:cNvPr>
            <p:cNvSpPr/>
            <p:nvPr/>
          </p:nvSpPr>
          <p:spPr>
            <a:xfrm>
              <a:off x="1998580" y="4535126"/>
              <a:ext cx="23038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msh01175@gmail.com</a:t>
              </a:r>
              <a:endPara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AD147FA-1799-40C0-B995-919953BE0F36}"/>
                </a:ext>
              </a:extLst>
            </p:cNvPr>
            <p:cNvCxnSpPr/>
            <p:nvPr/>
          </p:nvCxnSpPr>
          <p:spPr>
            <a:xfrm>
              <a:off x="2088110" y="4533472"/>
              <a:ext cx="146304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313BFB-70EE-4B9A-82AF-741707EB69CF}"/>
              </a:ext>
            </a:extLst>
          </p:cNvPr>
          <p:cNvSpPr/>
          <p:nvPr/>
        </p:nvSpPr>
        <p:spPr>
          <a:xfrm>
            <a:off x="5234226" y="4535954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4" name="그래픽 13" descr="수신기">
            <a:extLst>
              <a:ext uri="{FF2B5EF4-FFF2-40B4-BE49-F238E27FC236}">
                <a16:creationId xmlns:a16="http://schemas.microsoft.com/office/drawing/2014/main" id="{D2253D8B-A98A-4207-A538-DD5D21AF8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0969" y="4002165"/>
            <a:ext cx="532134" cy="532134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875316FB-109C-47EF-94B8-232E36BAAB5C}"/>
              </a:ext>
            </a:extLst>
          </p:cNvPr>
          <p:cNvGrpSpPr/>
          <p:nvPr/>
        </p:nvGrpSpPr>
        <p:grpSpPr>
          <a:xfrm>
            <a:off x="7566036" y="4563805"/>
            <a:ext cx="1606530" cy="340209"/>
            <a:chOff x="850900" y="4534299"/>
            <a:chExt cx="1606530" cy="34020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8B6D82D-992E-4FCB-983A-123DA07E5061}"/>
                </a:ext>
              </a:extLst>
            </p:cNvPr>
            <p:cNvSpPr/>
            <p:nvPr/>
          </p:nvSpPr>
          <p:spPr>
            <a:xfrm>
              <a:off x="850900" y="4535954"/>
              <a:ext cx="16065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010-9750-5676</a:t>
              </a:r>
              <a:endPara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B0FF52A-19A4-4997-961B-6A72D5056A45}"/>
                </a:ext>
              </a:extLst>
            </p:cNvPr>
            <p:cNvCxnSpPr/>
            <p:nvPr/>
          </p:nvCxnSpPr>
          <p:spPr>
            <a:xfrm>
              <a:off x="965833" y="4534299"/>
              <a:ext cx="146304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30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B33C9D-62EC-474B-8D48-137A756CD0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BBFB4A5-8EDA-48F9-AE1C-90ECBDF4FADF}"/>
              </a:ext>
            </a:extLst>
          </p:cNvPr>
          <p:cNvSpPr/>
          <p:nvPr/>
        </p:nvSpPr>
        <p:spPr>
          <a:xfrm rot="5400000">
            <a:off x="1006997" y="3865944"/>
            <a:ext cx="972274" cy="972274"/>
          </a:xfrm>
          <a:prstGeom prst="rtTriangle">
            <a:avLst/>
          </a:prstGeom>
          <a:solidFill>
            <a:srgbClr val="DA3754">
              <a:alpha val="85000"/>
            </a:srgbClr>
          </a:solidFill>
          <a:ln>
            <a:solidFill>
              <a:srgbClr val="DB3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C8273578-AA15-4F97-A1FE-BB61D08CEC48}"/>
              </a:ext>
            </a:extLst>
          </p:cNvPr>
          <p:cNvSpPr/>
          <p:nvPr/>
        </p:nvSpPr>
        <p:spPr>
          <a:xfrm rot="5400000">
            <a:off x="3960471" y="3865944"/>
            <a:ext cx="972274" cy="972274"/>
          </a:xfrm>
          <a:prstGeom prst="rtTriangle">
            <a:avLst/>
          </a:prstGeom>
          <a:solidFill>
            <a:srgbClr val="DA3754">
              <a:alpha val="85000"/>
            </a:srgbClr>
          </a:solidFill>
          <a:ln>
            <a:solidFill>
              <a:srgbClr val="DB3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1144288-AB96-4811-9EB2-C3F73B85D00B}"/>
              </a:ext>
            </a:extLst>
          </p:cNvPr>
          <p:cNvSpPr/>
          <p:nvPr/>
        </p:nvSpPr>
        <p:spPr>
          <a:xfrm rot="16200000">
            <a:off x="5334001" y="0"/>
            <a:ext cx="6858000" cy="6858000"/>
          </a:xfrm>
          <a:prstGeom prst="rtTriangle">
            <a:avLst/>
          </a:prstGeom>
          <a:solidFill>
            <a:srgbClr val="DA3754">
              <a:alpha val="85000"/>
            </a:srgbClr>
          </a:solidFill>
          <a:ln>
            <a:solidFill>
              <a:srgbClr val="DB3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05ED41-F07D-42D4-93E7-BB93108935A3}"/>
              </a:ext>
            </a:extLst>
          </p:cNvPr>
          <p:cNvSpPr/>
          <p:nvPr/>
        </p:nvSpPr>
        <p:spPr>
          <a:xfrm rot="5400000">
            <a:off x="464646" y="1300321"/>
            <a:ext cx="625033" cy="127322"/>
          </a:xfrm>
          <a:prstGeom prst="rect">
            <a:avLst/>
          </a:prstGeom>
          <a:solidFill>
            <a:srgbClr val="DA3754">
              <a:alpha val="85000"/>
            </a:srgbClr>
          </a:solidFill>
          <a:ln>
            <a:solidFill>
              <a:srgbClr val="DB3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D42A0A73-919C-43C2-88FA-86E32F44F6F9}"/>
              </a:ext>
            </a:extLst>
          </p:cNvPr>
          <p:cNvSpPr/>
          <p:nvPr/>
        </p:nvSpPr>
        <p:spPr>
          <a:xfrm flipH="1">
            <a:off x="10308565" y="-2"/>
            <a:ext cx="1883435" cy="972274"/>
          </a:xfrm>
          <a:prstGeom prst="parallelogram">
            <a:avLst>
              <a:gd name="adj" fmla="val 100000"/>
            </a:avLst>
          </a:prstGeom>
          <a:solidFill>
            <a:srgbClr val="DA3754">
              <a:alpha val="85000"/>
            </a:srgbClr>
          </a:solidFill>
          <a:ln>
            <a:solidFill>
              <a:srgbClr val="DB3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91C30-79D7-457A-84CC-4CDC48D16411}"/>
              </a:ext>
            </a:extLst>
          </p:cNvPr>
          <p:cNvSpPr txBox="1"/>
          <p:nvPr/>
        </p:nvSpPr>
        <p:spPr>
          <a:xfrm>
            <a:off x="1691238" y="2067897"/>
            <a:ext cx="2279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 suggested…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9C1C4B-3BE1-482A-A9F9-1102573C3285}"/>
              </a:ext>
            </a:extLst>
          </p:cNvPr>
          <p:cNvSpPr txBox="1"/>
          <p:nvPr/>
        </p:nvSpPr>
        <p:spPr>
          <a:xfrm>
            <a:off x="1132049" y="4026125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E7F30E-2AB2-4C8C-9EE1-B8C2B736789E}"/>
              </a:ext>
            </a:extLst>
          </p:cNvPr>
          <p:cNvSpPr txBox="1"/>
          <p:nvPr/>
        </p:nvSpPr>
        <p:spPr>
          <a:xfrm>
            <a:off x="4077383" y="4026125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61ACA0-2FB7-4526-9F68-1612B2D2AEDA}"/>
              </a:ext>
            </a:extLst>
          </p:cNvPr>
          <p:cNvSpPr txBox="1"/>
          <p:nvPr/>
        </p:nvSpPr>
        <p:spPr>
          <a:xfrm>
            <a:off x="5209318" y="4256956"/>
            <a:ext cx="3050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Dooray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 Messenger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CC2F9C-800D-472D-9925-82A4952F4DA6}"/>
              </a:ext>
            </a:extLst>
          </p:cNvPr>
          <p:cNvSpPr/>
          <p:nvPr/>
        </p:nvSpPr>
        <p:spPr>
          <a:xfrm>
            <a:off x="839504" y="1010039"/>
            <a:ext cx="2279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PREVIEW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2" name="Picture 4" descr="firebaseì ëí ì´ë¯¸ì§ ê²ìê²°ê³¼">
            <a:extLst>
              <a:ext uri="{FF2B5EF4-FFF2-40B4-BE49-F238E27FC236}">
                <a16:creationId xmlns:a16="http://schemas.microsoft.com/office/drawing/2014/main" id="{3AD9B7EC-C6CA-4524-A94F-387ED9FEE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134" y="3865944"/>
            <a:ext cx="2263879" cy="116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ooray messengerì ëí ì´ë¯¸ì§ ê²ìê²°ê³¼">
            <a:extLst>
              <a:ext uri="{FF2B5EF4-FFF2-40B4-BE49-F238E27FC236}">
                <a16:creationId xmlns:a16="http://schemas.microsoft.com/office/drawing/2014/main" id="{DE41ED00-FB81-4B00-83DC-9973E7DD8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652" y="4256957"/>
            <a:ext cx="461666" cy="46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cloud function logoì ëí ì´ë¯¸ì§ ê²ìê²°ê³¼">
            <a:extLst>
              <a:ext uri="{FF2B5EF4-FFF2-40B4-BE49-F238E27FC236}">
                <a16:creationId xmlns:a16="http://schemas.microsoft.com/office/drawing/2014/main" id="{B6845510-C5F1-43A8-BE7A-80D594CD7B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23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C2AC2112-987F-4664-8EC5-066E59860A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09"/>
            <a:ext cx="12209054" cy="6858002"/>
          </a:xfrm>
          <a:prstGeom prst="rect">
            <a:avLst/>
          </a:prstGeom>
        </p:spPr>
      </p:pic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812CE824-7F83-4C96-8922-204CFBBD3D7F}"/>
              </a:ext>
            </a:extLst>
          </p:cNvPr>
          <p:cNvSpPr/>
          <p:nvPr/>
        </p:nvSpPr>
        <p:spPr>
          <a:xfrm rot="10800000">
            <a:off x="5351054" y="0"/>
            <a:ext cx="6858000" cy="6858000"/>
          </a:xfrm>
          <a:prstGeom prst="rtTriangle">
            <a:avLst/>
          </a:prstGeom>
          <a:solidFill>
            <a:srgbClr val="DA3754">
              <a:alpha val="85000"/>
            </a:srgbClr>
          </a:solidFill>
          <a:ln>
            <a:solidFill>
              <a:srgbClr val="DB3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다이아몬드 1">
            <a:extLst>
              <a:ext uri="{FF2B5EF4-FFF2-40B4-BE49-F238E27FC236}">
                <a16:creationId xmlns:a16="http://schemas.microsoft.com/office/drawing/2014/main" id="{D0E12693-F8F9-453A-B904-5559432F6E63}"/>
              </a:ext>
            </a:extLst>
          </p:cNvPr>
          <p:cNvSpPr/>
          <p:nvPr/>
        </p:nvSpPr>
        <p:spPr>
          <a:xfrm>
            <a:off x="6107572" y="706056"/>
            <a:ext cx="2040042" cy="204004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E5B38839-3A0B-42A3-B5D2-E59255F70395}"/>
              </a:ext>
            </a:extLst>
          </p:cNvPr>
          <p:cNvSpPr/>
          <p:nvPr/>
        </p:nvSpPr>
        <p:spPr>
          <a:xfrm>
            <a:off x="7290119" y="1877028"/>
            <a:ext cx="2040042" cy="204004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F796F7C4-D7F5-400B-A322-AEA9C7E5741B}"/>
              </a:ext>
            </a:extLst>
          </p:cNvPr>
          <p:cNvSpPr/>
          <p:nvPr/>
        </p:nvSpPr>
        <p:spPr>
          <a:xfrm>
            <a:off x="8472666" y="3048000"/>
            <a:ext cx="2040042" cy="204004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15097310-F8AA-4143-ABF1-355AEC101E3F}"/>
              </a:ext>
            </a:extLst>
          </p:cNvPr>
          <p:cNvSpPr/>
          <p:nvPr/>
        </p:nvSpPr>
        <p:spPr>
          <a:xfrm rot="5400000">
            <a:off x="1146857" y="4166886"/>
            <a:ext cx="404151" cy="404151"/>
          </a:xfrm>
          <a:prstGeom prst="rtTriangle">
            <a:avLst/>
          </a:prstGeom>
          <a:solidFill>
            <a:srgbClr val="DA3754">
              <a:alpha val="85000"/>
            </a:srgbClr>
          </a:solidFill>
          <a:ln>
            <a:solidFill>
              <a:srgbClr val="DB3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47563D71-D709-49A7-8B6E-C4196016EA11}"/>
              </a:ext>
            </a:extLst>
          </p:cNvPr>
          <p:cNvSpPr/>
          <p:nvPr/>
        </p:nvSpPr>
        <p:spPr>
          <a:xfrm rot="5400000">
            <a:off x="3630107" y="4166886"/>
            <a:ext cx="404151" cy="404151"/>
          </a:xfrm>
          <a:prstGeom prst="rtTriangle">
            <a:avLst/>
          </a:prstGeom>
          <a:solidFill>
            <a:srgbClr val="DA3754">
              <a:alpha val="85000"/>
            </a:srgbClr>
          </a:solidFill>
          <a:ln>
            <a:solidFill>
              <a:srgbClr val="DB3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3C55EBE0-4D96-47AD-A03C-3965BAFCA716}"/>
              </a:ext>
            </a:extLst>
          </p:cNvPr>
          <p:cNvSpPr/>
          <p:nvPr/>
        </p:nvSpPr>
        <p:spPr>
          <a:xfrm rot="5400000">
            <a:off x="6113357" y="4166886"/>
            <a:ext cx="404151" cy="404151"/>
          </a:xfrm>
          <a:prstGeom prst="rtTriangle">
            <a:avLst/>
          </a:prstGeom>
          <a:solidFill>
            <a:srgbClr val="DA3754">
              <a:alpha val="85000"/>
            </a:srgbClr>
          </a:solidFill>
          <a:ln>
            <a:solidFill>
              <a:srgbClr val="DB3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6E3B1A-171C-466D-AAA5-6D6D993FD14B}"/>
              </a:ext>
            </a:extLst>
          </p:cNvPr>
          <p:cNvSpPr/>
          <p:nvPr/>
        </p:nvSpPr>
        <p:spPr>
          <a:xfrm rot="5400000">
            <a:off x="552455" y="1725470"/>
            <a:ext cx="625033" cy="83334"/>
          </a:xfrm>
          <a:prstGeom prst="rect">
            <a:avLst/>
          </a:prstGeom>
          <a:solidFill>
            <a:srgbClr val="DA3754">
              <a:alpha val="85000"/>
            </a:srgbClr>
          </a:solidFill>
          <a:ln>
            <a:solidFill>
              <a:srgbClr val="DB3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876345-9B66-4CCB-98B5-A6FE189DEF1B}"/>
              </a:ext>
            </a:extLst>
          </p:cNvPr>
          <p:cNvSpPr txBox="1"/>
          <p:nvPr/>
        </p:nvSpPr>
        <p:spPr>
          <a:xfrm>
            <a:off x="1487296" y="4571036"/>
            <a:ext cx="978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Firestore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B97B3E-D4B6-4550-9F31-34F673EA970A}"/>
              </a:ext>
            </a:extLst>
          </p:cNvPr>
          <p:cNvSpPr txBox="1"/>
          <p:nvPr/>
        </p:nvSpPr>
        <p:spPr>
          <a:xfrm>
            <a:off x="4002402" y="4571036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Cloud functions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FA121D-0218-44FB-A407-0A3CC4666EF0}"/>
              </a:ext>
            </a:extLst>
          </p:cNvPr>
          <p:cNvSpPr txBox="1"/>
          <p:nvPr/>
        </p:nvSpPr>
        <p:spPr>
          <a:xfrm>
            <a:off x="6517508" y="4571036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Node.js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DFD172-A976-4A49-8201-8E539C43AD84}"/>
              </a:ext>
            </a:extLst>
          </p:cNvPr>
          <p:cNvSpPr/>
          <p:nvPr/>
        </p:nvSpPr>
        <p:spPr>
          <a:xfrm>
            <a:off x="906639" y="1351639"/>
            <a:ext cx="4313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What I’ve add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32" name="Picture 8" descr="Node jsì ëí ì´ë¯¸ì§ ê²ìê²°ê³¼">
            <a:extLst>
              <a:ext uri="{FF2B5EF4-FFF2-40B4-BE49-F238E27FC236}">
                <a16:creationId xmlns:a16="http://schemas.microsoft.com/office/drawing/2014/main" id="{0BB568E8-6842-4F7A-B58C-C42C4D709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62" y="3323885"/>
            <a:ext cx="1488269" cy="148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ê´ë ¨ ì´ë¯¸ì§">
            <a:extLst>
              <a:ext uri="{FF2B5EF4-FFF2-40B4-BE49-F238E27FC236}">
                <a16:creationId xmlns:a16="http://schemas.microsoft.com/office/drawing/2014/main" id="{5E760669-2AF5-4F2D-BB33-0A50FCB02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693" y="907373"/>
            <a:ext cx="1734254" cy="171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cloud function for firebase logoì ëí ì´ë¯¸ì§ ê²ìê²°ê³¼">
            <a:extLst>
              <a:ext uri="{FF2B5EF4-FFF2-40B4-BE49-F238E27FC236}">
                <a16:creationId xmlns:a16="http://schemas.microsoft.com/office/drawing/2014/main" id="{71EAEF42-D3CB-4EED-BB0A-9816902DF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846" y="2536754"/>
            <a:ext cx="720587" cy="72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44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사람, 실내, 노트북, 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8C652ECA-3A0B-4BF7-BCBE-FFF98FE95D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122" name="Picture 2" descr="cloud function for firebase logoì ëí ì´ë¯¸ì§ ê²ìê²°ê³¼">
            <a:extLst>
              <a:ext uri="{FF2B5EF4-FFF2-40B4-BE49-F238E27FC236}">
                <a16:creationId xmlns:a16="http://schemas.microsoft.com/office/drawing/2014/main" id="{E0E97FF0-ED26-4537-864D-4D2AB738F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706" y="1533112"/>
            <a:ext cx="6738588" cy="379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08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사람, 실내, 노트북, 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04AC809A-9DF0-4D9F-A6F9-6409A0018F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098" name="Picture 2" descr="cloud function for firebase logoì ëí ì´ë¯¸ì§ ê²ìê²°ê³¼">
            <a:extLst>
              <a:ext uri="{FF2B5EF4-FFF2-40B4-BE49-F238E27FC236}">
                <a16:creationId xmlns:a16="http://schemas.microsoft.com/office/drawing/2014/main" id="{35C1CC6D-A928-4F7A-9A83-A0279E32E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0"/>
            <a:ext cx="10299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03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사람, 실내, 노트북, 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D748B0DB-6362-4282-967D-5F31F5F29A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C53CA78A-5F07-400B-B2F9-76062FF0325F}"/>
              </a:ext>
            </a:extLst>
          </p:cNvPr>
          <p:cNvSpPr/>
          <p:nvPr/>
        </p:nvSpPr>
        <p:spPr>
          <a:xfrm>
            <a:off x="-3809037" y="-547715"/>
            <a:ext cx="10927468" cy="10927456"/>
          </a:xfrm>
          <a:prstGeom prst="diamond">
            <a:avLst/>
          </a:prstGeom>
          <a:solidFill>
            <a:srgbClr val="DA3754">
              <a:alpha val="85000"/>
            </a:srgbClr>
          </a:solidFill>
          <a:ln>
            <a:solidFill>
              <a:srgbClr val="DB3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0CBE2AEC-55BA-4588-B315-2F02D7A08C17}"/>
              </a:ext>
            </a:extLst>
          </p:cNvPr>
          <p:cNvSpPr/>
          <p:nvPr/>
        </p:nvSpPr>
        <p:spPr>
          <a:xfrm>
            <a:off x="643358" y="1966734"/>
            <a:ext cx="3755022" cy="3755018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9DA63FE9-902D-43AE-9846-1C32A10DFD8A}"/>
              </a:ext>
            </a:extLst>
          </p:cNvPr>
          <p:cNvSpPr/>
          <p:nvPr/>
        </p:nvSpPr>
        <p:spPr>
          <a:xfrm flipH="1">
            <a:off x="10308565" y="-2"/>
            <a:ext cx="1883435" cy="972274"/>
          </a:xfrm>
          <a:prstGeom prst="parallelogram">
            <a:avLst>
              <a:gd name="adj" fmla="val 100000"/>
            </a:avLst>
          </a:prstGeom>
          <a:solidFill>
            <a:srgbClr val="DA3754">
              <a:alpha val="85000"/>
            </a:srgbClr>
          </a:solidFill>
          <a:ln>
            <a:solidFill>
              <a:srgbClr val="DB3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2A711ABA-0499-45F0-8A24-C1B40E7545E6}"/>
              </a:ext>
            </a:extLst>
          </p:cNvPr>
          <p:cNvSpPr/>
          <p:nvPr/>
        </p:nvSpPr>
        <p:spPr>
          <a:xfrm>
            <a:off x="1441705" y="-2686285"/>
            <a:ext cx="3890052" cy="3890048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D065E9-A2AB-4F61-B1D0-7B2B12BAFBCA}"/>
              </a:ext>
            </a:extLst>
          </p:cNvPr>
          <p:cNvSpPr/>
          <p:nvPr/>
        </p:nvSpPr>
        <p:spPr>
          <a:xfrm>
            <a:off x="2747496" y="5398586"/>
            <a:ext cx="349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Implementation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DE9EF6-686C-4362-A5DF-EC55D64BE94E}"/>
              </a:ext>
            </a:extLst>
          </p:cNvPr>
          <p:cNvSpPr/>
          <p:nvPr/>
        </p:nvSpPr>
        <p:spPr>
          <a:xfrm>
            <a:off x="6502518" y="5398586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Image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5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사람, 실내, 노트북, 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269311DF-F659-4144-9ECF-E58EA7B732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7D762D7-E549-4477-9996-B97D5E426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5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사람, 실내, 노트북, 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DDC16714-29E7-49A9-A68F-2B0B77E3D2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846B014-5530-4321-9623-3B3B14F10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20" y="0"/>
            <a:ext cx="8966967" cy="685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7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사람, 실내, 노트북, 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62E25647-D0FD-4E67-99CC-5365B9F7E7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FEC2551-E9F5-4353-AF72-E74A051DE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825"/>
            <a:ext cx="1219200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0360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CB86A5A5-88A0-48C2-A3AE-499B1F35DC63}" vid="{DE54B909-E471-49F7-A4DC-07CD019C48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133</TotalTime>
  <Words>68</Words>
  <Application>Microsoft Office PowerPoint</Application>
  <PresentationFormat>와이드스크린</PresentationFormat>
  <Paragraphs>36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나눔스퀘어</vt:lpstr>
      <vt:lpstr>나눔스퀘어 ExtraBold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산하 맹</cp:lastModifiedBy>
  <cp:revision>46</cp:revision>
  <dcterms:created xsi:type="dcterms:W3CDTF">2018-03-18T12:52:38Z</dcterms:created>
  <dcterms:modified xsi:type="dcterms:W3CDTF">2019-07-22T06:29:27Z</dcterms:modified>
</cp:coreProperties>
</file>